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6"/>
  </p:notesMasterIdLst>
  <p:sldIdLst>
    <p:sldId id="283" r:id="rId3"/>
    <p:sldId id="257" r:id="rId4"/>
    <p:sldId id="267" r:id="rId5"/>
    <p:sldId id="261" r:id="rId6"/>
    <p:sldId id="259" r:id="rId7"/>
    <p:sldId id="264" r:id="rId8"/>
    <p:sldId id="263" r:id="rId9"/>
    <p:sldId id="270" r:id="rId10"/>
    <p:sldId id="271" r:id="rId11"/>
    <p:sldId id="272" r:id="rId12"/>
    <p:sldId id="273" r:id="rId13"/>
    <p:sldId id="274" r:id="rId14"/>
    <p:sldId id="275" r:id="rId15"/>
    <p:sldId id="268" r:id="rId16"/>
    <p:sldId id="277" r:id="rId17"/>
    <p:sldId id="278" r:id="rId18"/>
    <p:sldId id="269" r:id="rId19"/>
    <p:sldId id="279" r:id="rId20"/>
    <p:sldId id="280" r:id="rId21"/>
    <p:sldId id="281" r:id="rId22"/>
    <p:sldId id="262" r:id="rId23"/>
    <p:sldId id="327" r:id="rId24"/>
    <p:sldId id="32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3"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1684" userDrawn="1">
          <p15:clr>
            <a:srgbClr val="A4A3A4"/>
          </p15:clr>
        </p15:guide>
        <p15:guide id="6" orient="horz" pos="1480" userDrawn="1">
          <p15:clr>
            <a:srgbClr val="A4A3A4"/>
          </p15:clr>
        </p15:guide>
        <p15:guide id="7" orient="horz" pos="3113" userDrawn="1">
          <p15:clr>
            <a:srgbClr val="A4A3A4"/>
          </p15:clr>
        </p15:guide>
        <p15:guide id="8"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96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80" autoAdjust="0"/>
    <p:restoredTop sz="94622" autoAdjust="0"/>
  </p:normalViewPr>
  <p:slideViewPr>
    <p:cSldViewPr snapToGrid="0" showGuides="1">
      <p:cViewPr>
        <p:scale>
          <a:sx n="100" d="100"/>
          <a:sy n="100" d="100"/>
        </p:scale>
        <p:origin x="990" y="282"/>
      </p:cViewPr>
      <p:guideLst>
        <p:guide orient="horz" pos="3453"/>
        <p:guide pos="3840"/>
        <p:guide pos="438"/>
        <p:guide pos="7242"/>
        <p:guide orient="horz" pos="1684"/>
        <p:guide orient="horz" pos="1480"/>
        <p:guide orient="horz" pos="3113"/>
        <p:guide orient="horz" pos="34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7ECDF-5C20-4B8D-A8E8-F858541D40B4}" type="datetimeFigureOut">
              <a:rPr lang="zh-CN" altLang="en-US" smtClean="0"/>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90F20-CD30-48A0-BA13-B77D4F6B802A}" type="slidenum">
              <a:rPr lang="zh-CN" altLang="en-US" smtClean="0"/>
              <a:t>‹#›</a:t>
            </a:fld>
            <a:endParaRPr lang="zh-CN" altLang="en-US"/>
          </a:p>
        </p:txBody>
      </p:sp>
    </p:spTree>
    <p:extLst>
      <p:ext uri="{BB962C8B-B14F-4D97-AF65-F5344CB8AC3E}">
        <p14:creationId xmlns:p14="http://schemas.microsoft.com/office/powerpoint/2010/main" val="382609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0F20-CD30-48A0-BA13-B77D4F6B802A}" type="slidenum">
              <a:rPr lang="zh-CN" altLang="en-US" smtClean="0"/>
              <a:t>10</a:t>
            </a:fld>
            <a:endParaRPr lang="zh-CN" altLang="en-US"/>
          </a:p>
        </p:txBody>
      </p:sp>
    </p:spTree>
    <p:extLst>
      <p:ext uri="{BB962C8B-B14F-4D97-AF65-F5344CB8AC3E}">
        <p14:creationId xmlns:p14="http://schemas.microsoft.com/office/powerpoint/2010/main" val="23598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590F20-CD30-48A0-BA13-B77D4F6B802A}" type="slidenum">
              <a:rPr lang="zh-CN" altLang="en-US" smtClean="0"/>
              <a:t>21</a:t>
            </a:fld>
            <a:endParaRPr lang="zh-CN" altLang="en-US"/>
          </a:p>
        </p:txBody>
      </p:sp>
    </p:spTree>
    <p:extLst>
      <p:ext uri="{BB962C8B-B14F-4D97-AF65-F5344CB8AC3E}">
        <p14:creationId xmlns:p14="http://schemas.microsoft.com/office/powerpoint/2010/main" val="2998529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3" name="图片 2" descr="建筑的高楼大厦&#10;&#10;描述已自动生成">
            <a:extLst>
              <a:ext uri="{FF2B5EF4-FFF2-40B4-BE49-F238E27FC236}">
                <a16:creationId xmlns:a16="http://schemas.microsoft.com/office/drawing/2014/main" id="{B7A2EE9E-428C-4E10-9AE5-17BE2D1FD495}"/>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1205" t="5768" r="1205" b="11891"/>
          <a:stretch/>
        </p:blipFill>
        <p:spPr>
          <a:xfrm>
            <a:off x="-5241" y="-15780"/>
            <a:ext cx="12197240" cy="6860948"/>
          </a:xfrm>
          <a:prstGeom prst="rect">
            <a:avLst/>
          </a:prstGeom>
        </p:spPr>
      </p:pic>
      <p:sp>
        <p:nvSpPr>
          <p:cNvPr id="8" name="任意多边形: 形状 7">
            <a:extLst>
              <a:ext uri="{FF2B5EF4-FFF2-40B4-BE49-F238E27FC236}">
                <a16:creationId xmlns:a16="http://schemas.microsoft.com/office/drawing/2014/main" id="{E6E2E243-DE99-40DF-BEAA-5FB4533DB64D}"/>
              </a:ext>
            </a:extLst>
          </p:cNvPr>
          <p:cNvSpPr/>
          <p:nvPr userDrawn="1"/>
        </p:nvSpPr>
        <p:spPr>
          <a:xfrm rot="7808817">
            <a:off x="8568333" y="4746406"/>
            <a:ext cx="5008660" cy="1279029"/>
          </a:xfrm>
          <a:custGeom>
            <a:avLst/>
            <a:gdLst>
              <a:gd name="connsiteX0" fmla="*/ 0 w 5008660"/>
              <a:gd name="connsiteY0" fmla="*/ 1279028 h 1279029"/>
              <a:gd name="connsiteX1" fmla="*/ 1516372 w 5008660"/>
              <a:gd name="connsiteY1" fmla="*/ 0 h 1279029"/>
              <a:gd name="connsiteX2" fmla="*/ 3929826 w 5008660"/>
              <a:gd name="connsiteY2" fmla="*/ 0 h 1279029"/>
              <a:gd name="connsiteX3" fmla="*/ 5008660 w 5008660"/>
              <a:gd name="connsiteY3" fmla="*/ 1279029 h 1279029"/>
            </a:gdLst>
            <a:ahLst/>
            <a:cxnLst>
              <a:cxn ang="0">
                <a:pos x="connsiteX0" y="connsiteY0"/>
              </a:cxn>
              <a:cxn ang="0">
                <a:pos x="connsiteX1" y="connsiteY1"/>
              </a:cxn>
              <a:cxn ang="0">
                <a:pos x="connsiteX2" y="connsiteY2"/>
              </a:cxn>
              <a:cxn ang="0">
                <a:pos x="connsiteX3" y="connsiteY3"/>
              </a:cxn>
            </a:cxnLst>
            <a:rect l="l" t="t" r="r" b="b"/>
            <a:pathLst>
              <a:path w="5008660" h="1279029">
                <a:moveTo>
                  <a:pt x="0" y="1279028"/>
                </a:moveTo>
                <a:lnTo>
                  <a:pt x="1516372" y="0"/>
                </a:lnTo>
                <a:lnTo>
                  <a:pt x="3929826" y="0"/>
                </a:lnTo>
                <a:lnTo>
                  <a:pt x="5008660" y="1279029"/>
                </a:lnTo>
                <a:close/>
              </a:path>
            </a:pathLst>
          </a:custGeom>
          <a:solidFill>
            <a:schemeClr val="accent1">
              <a:alpha val="33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12" name="任意多边形: 形状 11">
            <a:extLst>
              <a:ext uri="{FF2B5EF4-FFF2-40B4-BE49-F238E27FC236}">
                <a16:creationId xmlns:a16="http://schemas.microsoft.com/office/drawing/2014/main" id="{3D53B524-17D1-4DEB-BA46-A005C2E619A7}"/>
              </a:ext>
            </a:extLst>
          </p:cNvPr>
          <p:cNvSpPr/>
          <p:nvPr userDrawn="1"/>
        </p:nvSpPr>
        <p:spPr>
          <a:xfrm rot="7808817">
            <a:off x="10997226" y="5999794"/>
            <a:ext cx="1884464" cy="928745"/>
          </a:xfrm>
          <a:custGeom>
            <a:avLst/>
            <a:gdLst>
              <a:gd name="connsiteX0" fmla="*/ 0 w 1884464"/>
              <a:gd name="connsiteY0" fmla="*/ 928745 h 928745"/>
              <a:gd name="connsiteX1" fmla="*/ 1101087 w 1884464"/>
              <a:gd name="connsiteY1" fmla="*/ 0 h 928745"/>
              <a:gd name="connsiteX2" fmla="*/ 1884464 w 1884464"/>
              <a:gd name="connsiteY2" fmla="*/ 928745 h 928745"/>
            </a:gdLst>
            <a:ahLst/>
            <a:cxnLst>
              <a:cxn ang="0">
                <a:pos x="connsiteX0" y="connsiteY0"/>
              </a:cxn>
              <a:cxn ang="0">
                <a:pos x="connsiteX1" y="connsiteY1"/>
              </a:cxn>
              <a:cxn ang="0">
                <a:pos x="connsiteX2" y="connsiteY2"/>
              </a:cxn>
            </a:cxnLst>
            <a:rect l="l" t="t" r="r" b="b"/>
            <a:pathLst>
              <a:path w="1884464" h="928745">
                <a:moveTo>
                  <a:pt x="0" y="928745"/>
                </a:moveTo>
                <a:lnTo>
                  <a:pt x="1101087" y="0"/>
                </a:lnTo>
                <a:lnTo>
                  <a:pt x="1884464" y="928745"/>
                </a:lnTo>
                <a:close/>
              </a:path>
            </a:pathLst>
          </a:custGeom>
          <a:solidFill>
            <a:schemeClr val="accent1">
              <a:alpha val="33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17" name="矩形 16">
            <a:extLst>
              <a:ext uri="{FF2B5EF4-FFF2-40B4-BE49-F238E27FC236}">
                <a16:creationId xmlns:a16="http://schemas.microsoft.com/office/drawing/2014/main" id="{A5BBE17E-C41F-4EC8-976E-FFD45B0F3D79}"/>
              </a:ext>
            </a:extLst>
          </p:cNvPr>
          <p:cNvSpPr/>
          <p:nvPr userDrawn="1"/>
        </p:nvSpPr>
        <p:spPr>
          <a:xfrm>
            <a:off x="0" y="6353124"/>
            <a:ext cx="12192000" cy="5347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2" name="标题 21">
            <a:extLst>
              <a:ext uri="{FF2B5EF4-FFF2-40B4-BE49-F238E27FC236}">
                <a16:creationId xmlns:a16="http://schemas.microsoft.com/office/drawing/2014/main" id="{5EC6FB73-CAE6-4B2C-A165-ACC77227EFF5}"/>
              </a:ext>
            </a:extLst>
          </p:cNvPr>
          <p:cNvSpPr>
            <a:spLocks noGrp="1"/>
          </p:cNvSpPr>
          <p:nvPr>
            <p:ph type="title"/>
          </p:nvPr>
        </p:nvSpPr>
        <p:spPr>
          <a:xfrm>
            <a:off x="1233131" y="1997226"/>
            <a:ext cx="9725739" cy="932307"/>
          </a:xfrm>
        </p:spPr>
        <p:txBody>
          <a:bodyPr wrap="none">
            <a:spAutoFit/>
          </a:bodyPr>
          <a:lstStyle>
            <a:lvl1pPr>
              <a:defRPr lang="zh-CN" altLang="en-US" sz="6000" b="1" spc="300">
                <a:gradFill>
                  <a:gsLst>
                    <a:gs pos="100000">
                      <a:schemeClr val="accent1">
                        <a:lumMod val="60000"/>
                        <a:lumOff val="40000"/>
                      </a:schemeClr>
                    </a:gs>
                    <a:gs pos="30000">
                      <a:schemeClr val="bg1"/>
                    </a:gs>
                  </a:gsLst>
                  <a:lin ang="5400000" scaled="0"/>
                </a:gradFill>
                <a:effectLst>
                  <a:outerShdw blurRad="63500" dist="38100" dir="5400000" algn="t" rotWithShape="0">
                    <a:schemeClr val="accent1">
                      <a:lumMod val="50000"/>
                      <a:alpha val="60000"/>
                    </a:schemeClr>
                  </a:outerShdw>
                </a:effectLst>
                <a:latin typeface="+mj-ea"/>
                <a:cs typeface="+mn-cs"/>
              </a:defRPr>
            </a:lvl1pPr>
          </a:lstStyle>
          <a:p>
            <a:pPr marL="0" lvl="0" algn="ctr"/>
            <a:r>
              <a:rPr lang="zh-CN" altLang="en-US"/>
              <a:t>单击此处编辑母版标题样式</a:t>
            </a:r>
          </a:p>
        </p:txBody>
      </p:sp>
    </p:spTree>
    <p:extLst>
      <p:ext uri="{BB962C8B-B14F-4D97-AF65-F5344CB8AC3E}">
        <p14:creationId xmlns:p14="http://schemas.microsoft.com/office/powerpoint/2010/main" val="197923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9" name="图片 8" descr="图片包含 男士, 人员&#10;&#10;描述已自动生成">
            <a:extLst>
              <a:ext uri="{FF2B5EF4-FFF2-40B4-BE49-F238E27FC236}">
                <a16:creationId xmlns:a16="http://schemas.microsoft.com/office/drawing/2014/main" id="{0A30E986-1F38-49DC-876C-FB6637C1AE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58" y="1"/>
            <a:ext cx="12192000" cy="6858000"/>
          </a:xfrm>
          <a:prstGeom prst="rect">
            <a:avLst/>
          </a:prstGeom>
        </p:spPr>
      </p:pic>
      <p:sp>
        <p:nvSpPr>
          <p:cNvPr id="10" name="矩形 9">
            <a:extLst>
              <a:ext uri="{FF2B5EF4-FFF2-40B4-BE49-F238E27FC236}">
                <a16:creationId xmlns:a16="http://schemas.microsoft.com/office/drawing/2014/main" id="{120C858A-6248-4E7A-88B0-01A12260E3F6}"/>
              </a:ext>
            </a:extLst>
          </p:cNvPr>
          <p:cNvSpPr/>
          <p:nvPr userDrawn="1"/>
        </p:nvSpPr>
        <p:spPr>
          <a:xfrm>
            <a:off x="0" y="1"/>
            <a:ext cx="12180884" cy="6857999"/>
          </a:xfrm>
          <a:prstGeom prst="rect">
            <a:avLst/>
          </a:prstGeom>
          <a:gradFill>
            <a:gsLst>
              <a:gs pos="100000">
                <a:schemeClr val="bg1">
                  <a:alpha val="90000"/>
                </a:schemeClr>
              </a:gs>
              <a:gs pos="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日期占位符 1">
            <a:extLst>
              <a:ext uri="{FF2B5EF4-FFF2-40B4-BE49-F238E27FC236}">
                <a16:creationId xmlns:a16="http://schemas.microsoft.com/office/drawing/2014/main" id="{446287E4-EE60-4C3B-9F25-58BFF8AF6A1D}"/>
              </a:ext>
            </a:extLst>
          </p:cNvPr>
          <p:cNvSpPr>
            <a:spLocks noGrp="1"/>
          </p:cNvSpPr>
          <p:nvPr>
            <p:ph type="dt" sz="half" idx="10"/>
          </p:nvPr>
        </p:nvSpPr>
        <p:spPr/>
        <p:txBody>
          <a:bodyPr/>
          <a:lstStyle/>
          <a:p>
            <a:fld id="{B2BFD278-E0E9-4464-83A2-1ABED9F99D15}"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6D7B29E2-13C3-40CD-8F5A-834EF3516E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715594-1AF3-448D-B747-0E6846723B52}"/>
              </a:ext>
            </a:extLst>
          </p:cNvPr>
          <p:cNvSpPr>
            <a:spLocks noGrp="1"/>
          </p:cNvSpPr>
          <p:nvPr>
            <p:ph type="sldNum" sz="quarter" idx="12"/>
          </p:nvPr>
        </p:nvSpPr>
        <p:spPr/>
        <p:txBody>
          <a:bodyPr/>
          <a:lstStyle/>
          <a:p>
            <a:fld id="{CB117B83-14E9-4053-9B57-CE4AF9B143D2}" type="slidenum">
              <a:rPr lang="zh-CN" altLang="en-US" smtClean="0"/>
              <a:t>‹#›</a:t>
            </a:fld>
            <a:endParaRPr lang="zh-CN" altLang="en-US"/>
          </a:p>
        </p:txBody>
      </p:sp>
      <p:grpSp>
        <p:nvGrpSpPr>
          <p:cNvPr id="5" name="组合 4">
            <a:extLst>
              <a:ext uri="{FF2B5EF4-FFF2-40B4-BE49-F238E27FC236}">
                <a16:creationId xmlns:a16="http://schemas.microsoft.com/office/drawing/2014/main" id="{5BA4E8AE-6B29-44DC-88F1-EE50690E0F6B}"/>
              </a:ext>
            </a:extLst>
          </p:cNvPr>
          <p:cNvGrpSpPr/>
          <p:nvPr userDrawn="1"/>
        </p:nvGrpSpPr>
        <p:grpSpPr>
          <a:xfrm>
            <a:off x="36880" y="5614230"/>
            <a:ext cx="12169768" cy="1111396"/>
            <a:chOff x="11116" y="5508647"/>
            <a:chExt cx="12169768" cy="1111396"/>
          </a:xfrm>
        </p:grpSpPr>
        <p:sp>
          <p:nvSpPr>
            <p:cNvPr id="6" name="任意多边形: 形状 5">
              <a:extLst>
                <a:ext uri="{FF2B5EF4-FFF2-40B4-BE49-F238E27FC236}">
                  <a16:creationId xmlns:a16="http://schemas.microsoft.com/office/drawing/2014/main" id="{C5C5A672-79A6-4D75-817D-033B9268FC56}"/>
                </a:ext>
              </a:extLst>
            </p:cNvPr>
            <p:cNvSpPr/>
            <p:nvPr/>
          </p:nvSpPr>
          <p:spPr>
            <a:xfrm>
              <a:off x="11116" y="5686188"/>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7" name="任意多边形: 形状 6">
              <a:extLst>
                <a:ext uri="{FF2B5EF4-FFF2-40B4-BE49-F238E27FC236}">
                  <a16:creationId xmlns:a16="http://schemas.microsoft.com/office/drawing/2014/main" id="{63CA5F51-0F9D-415B-A3DB-E35E793A39E8}"/>
                </a:ext>
              </a:extLst>
            </p:cNvPr>
            <p:cNvSpPr/>
            <p:nvPr/>
          </p:nvSpPr>
          <p:spPr>
            <a:xfrm>
              <a:off x="11116" y="5508647"/>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grpSp>
    </p:spTree>
    <p:extLst>
      <p:ext uri="{BB962C8B-B14F-4D97-AF65-F5344CB8AC3E}">
        <p14:creationId xmlns:p14="http://schemas.microsoft.com/office/powerpoint/2010/main" val="1602175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9" name="图片 8" descr="图片包含 男士, 人员&#10;&#10;描述已自动生成">
            <a:extLst>
              <a:ext uri="{FF2B5EF4-FFF2-40B4-BE49-F238E27FC236}">
                <a16:creationId xmlns:a16="http://schemas.microsoft.com/office/drawing/2014/main" id="{0A30E986-1F38-49DC-876C-FB6637C1AE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58" y="1"/>
            <a:ext cx="12192000" cy="6858000"/>
          </a:xfrm>
          <a:prstGeom prst="rect">
            <a:avLst/>
          </a:prstGeom>
        </p:spPr>
      </p:pic>
      <p:sp>
        <p:nvSpPr>
          <p:cNvPr id="10" name="矩形 9">
            <a:extLst>
              <a:ext uri="{FF2B5EF4-FFF2-40B4-BE49-F238E27FC236}">
                <a16:creationId xmlns:a16="http://schemas.microsoft.com/office/drawing/2014/main" id="{120C858A-6248-4E7A-88B0-01A12260E3F6}"/>
              </a:ext>
            </a:extLst>
          </p:cNvPr>
          <p:cNvSpPr/>
          <p:nvPr userDrawn="1"/>
        </p:nvSpPr>
        <p:spPr>
          <a:xfrm>
            <a:off x="0" y="1"/>
            <a:ext cx="12180884" cy="6857999"/>
          </a:xfrm>
          <a:prstGeom prst="rect">
            <a:avLst/>
          </a:prstGeom>
          <a:gradFill>
            <a:gsLst>
              <a:gs pos="100000">
                <a:schemeClr val="bg1">
                  <a:alpha val="90000"/>
                </a:schemeClr>
              </a:gs>
              <a:gs pos="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a:ea typeface="微软雅黑"/>
            </a:endParaRPr>
          </a:p>
        </p:txBody>
      </p:sp>
      <p:sp>
        <p:nvSpPr>
          <p:cNvPr id="2" name="日期占位符 1">
            <a:extLst>
              <a:ext uri="{FF2B5EF4-FFF2-40B4-BE49-F238E27FC236}">
                <a16:creationId xmlns:a16="http://schemas.microsoft.com/office/drawing/2014/main" id="{446287E4-EE60-4C3B-9F25-58BFF8AF6A1D}"/>
              </a:ext>
            </a:extLst>
          </p:cNvPr>
          <p:cNvSpPr>
            <a:spLocks noGrp="1"/>
          </p:cNvSpPr>
          <p:nvPr>
            <p:ph type="dt" sz="half" idx="10"/>
          </p:nvPr>
        </p:nvSpPr>
        <p:spPr/>
        <p:txBody>
          <a:bodyPr/>
          <a:lstStyle/>
          <a:p>
            <a:fld id="{B2BFD278-E0E9-4464-83A2-1ABED9F99D15}"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6D7B29E2-13C3-40CD-8F5A-834EF3516E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715594-1AF3-448D-B747-0E6846723B52}"/>
              </a:ext>
            </a:extLst>
          </p:cNvPr>
          <p:cNvSpPr>
            <a:spLocks noGrp="1"/>
          </p:cNvSpPr>
          <p:nvPr>
            <p:ph type="sldNum" sz="quarter" idx="12"/>
          </p:nvPr>
        </p:nvSpPr>
        <p:spPr/>
        <p:txBody>
          <a:bodyPr/>
          <a:lstStyle/>
          <a:p>
            <a:fld id="{CB117B83-14E9-4053-9B57-CE4AF9B143D2}" type="slidenum">
              <a:rPr lang="zh-CN" altLang="en-US" smtClean="0"/>
              <a:t>‹#›</a:t>
            </a:fld>
            <a:endParaRPr lang="zh-CN" altLang="en-US"/>
          </a:p>
        </p:txBody>
      </p:sp>
      <p:grpSp>
        <p:nvGrpSpPr>
          <p:cNvPr id="5" name="组合 4">
            <a:extLst>
              <a:ext uri="{FF2B5EF4-FFF2-40B4-BE49-F238E27FC236}">
                <a16:creationId xmlns:a16="http://schemas.microsoft.com/office/drawing/2014/main" id="{5BA4E8AE-6B29-44DC-88F1-EE50690E0F6B}"/>
              </a:ext>
            </a:extLst>
          </p:cNvPr>
          <p:cNvGrpSpPr/>
          <p:nvPr userDrawn="1"/>
        </p:nvGrpSpPr>
        <p:grpSpPr>
          <a:xfrm>
            <a:off x="36880" y="5614230"/>
            <a:ext cx="12169768" cy="1111396"/>
            <a:chOff x="11116" y="5508647"/>
            <a:chExt cx="12169768" cy="1111396"/>
          </a:xfrm>
        </p:grpSpPr>
        <p:sp>
          <p:nvSpPr>
            <p:cNvPr id="6" name="任意多边形: 形状 5">
              <a:extLst>
                <a:ext uri="{FF2B5EF4-FFF2-40B4-BE49-F238E27FC236}">
                  <a16:creationId xmlns:a16="http://schemas.microsoft.com/office/drawing/2014/main" id="{C5C5A672-79A6-4D75-817D-033B9268FC56}"/>
                </a:ext>
              </a:extLst>
            </p:cNvPr>
            <p:cNvSpPr/>
            <p:nvPr/>
          </p:nvSpPr>
          <p:spPr>
            <a:xfrm>
              <a:off x="11116" y="5686188"/>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7" name="任意多边形: 形状 6">
              <a:extLst>
                <a:ext uri="{FF2B5EF4-FFF2-40B4-BE49-F238E27FC236}">
                  <a16:creationId xmlns:a16="http://schemas.microsoft.com/office/drawing/2014/main" id="{63CA5F51-0F9D-415B-A3DB-E35E793A39E8}"/>
                </a:ext>
              </a:extLst>
            </p:cNvPr>
            <p:cNvSpPr/>
            <p:nvPr/>
          </p:nvSpPr>
          <p:spPr>
            <a:xfrm>
              <a:off x="11116" y="5508647"/>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grpSp>
      <p:cxnSp>
        <p:nvCxnSpPr>
          <p:cNvPr id="11" name="直接连接符 10">
            <a:extLst>
              <a:ext uri="{FF2B5EF4-FFF2-40B4-BE49-F238E27FC236}">
                <a16:creationId xmlns:a16="http://schemas.microsoft.com/office/drawing/2014/main" id="{C8744165-ABD1-4A53-9B6E-DB50F610F9A6}"/>
              </a:ext>
            </a:extLst>
          </p:cNvPr>
          <p:cNvCxnSpPr/>
          <p:nvPr userDrawn="1"/>
        </p:nvCxnSpPr>
        <p:spPr>
          <a:xfrm>
            <a:off x="4359804" y="1168401"/>
            <a:ext cx="347239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FACD087-71F7-4F8C-8C43-CFC04344A8DD}"/>
              </a:ext>
            </a:extLst>
          </p:cNvPr>
          <p:cNvSpPr/>
          <p:nvPr userDrawn="1"/>
        </p:nvSpPr>
        <p:spPr>
          <a:xfrm>
            <a:off x="5825067" y="1142472"/>
            <a:ext cx="541867" cy="518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3" name="标题 12">
            <a:extLst>
              <a:ext uri="{FF2B5EF4-FFF2-40B4-BE49-F238E27FC236}">
                <a16:creationId xmlns:a16="http://schemas.microsoft.com/office/drawing/2014/main" id="{8DFC0E8C-0F83-48BD-8B1C-768035FFED03}"/>
              </a:ext>
            </a:extLst>
          </p:cNvPr>
          <p:cNvSpPr>
            <a:spLocks noGrp="1"/>
          </p:cNvSpPr>
          <p:nvPr>
            <p:ph type="title"/>
          </p:nvPr>
        </p:nvSpPr>
        <p:spPr>
          <a:xfrm>
            <a:off x="3282950" y="539507"/>
            <a:ext cx="5626100" cy="565150"/>
          </a:xfrm>
        </p:spPr>
        <p:txBody>
          <a:bodyPr vert="horz" wrap="square" lIns="91440" tIns="45720" rIns="91440" bIns="45720" rtlCol="0" anchor="ctr" anchorCtr="0">
            <a:noAutofit/>
          </a:bodyPr>
          <a:lstStyle>
            <a:lvl1pPr algn="ctr">
              <a:defRPr lang="zh-CN" altLang="en-US" sz="2800" spc="300">
                <a:solidFill>
                  <a:schemeClr val="accent1"/>
                </a:solidFill>
                <a:latin typeface="阿里巴巴普惠体 B" panose="00020600040101010101" pitchFamily="18" charset="-122"/>
                <a:ea typeface="阿里巴巴普惠体 B" panose="00020600040101010101" pitchFamily="18" charset="-122"/>
                <a:cs typeface="+mn-cs"/>
              </a:defRPr>
            </a:lvl1pPr>
          </a:lstStyle>
          <a:p>
            <a:pPr marL="0" lvl="0" indent="0" algn="ctr" fontAlgn="auto">
              <a:lnSpc>
                <a:spcPct val="100000"/>
              </a:lnSpc>
              <a:spcBef>
                <a:spcPts val="0"/>
              </a:spcBef>
              <a:spcAft>
                <a:spcPts val="0"/>
              </a:spcAft>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249370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7" name="图片 6" descr="图片包含 男士, 人员&#10;&#10;描述已自动生成">
            <a:extLst>
              <a:ext uri="{FF2B5EF4-FFF2-40B4-BE49-F238E27FC236}">
                <a16:creationId xmlns:a16="http://schemas.microsoft.com/office/drawing/2014/main" id="{AC317CBC-8573-4873-9E7A-43821E035A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57E2654A-BD58-4F2D-9015-D4654188CE9A}"/>
              </a:ext>
            </a:extLst>
          </p:cNvPr>
          <p:cNvSpPr/>
          <p:nvPr userDrawn="1"/>
        </p:nvSpPr>
        <p:spPr>
          <a:xfrm>
            <a:off x="0" y="1"/>
            <a:ext cx="12180884" cy="6857999"/>
          </a:xfrm>
          <a:prstGeom prst="rect">
            <a:avLst/>
          </a:prstGeom>
          <a:gradFill>
            <a:gsLst>
              <a:gs pos="100000">
                <a:schemeClr val="bg1">
                  <a:alpha val="90000"/>
                </a:schemeClr>
              </a:gs>
              <a:gs pos="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日期占位符 1">
            <a:extLst>
              <a:ext uri="{FF2B5EF4-FFF2-40B4-BE49-F238E27FC236}">
                <a16:creationId xmlns:a16="http://schemas.microsoft.com/office/drawing/2014/main" id="{446287E4-EE60-4C3B-9F25-58BFF8AF6A1D}"/>
              </a:ext>
            </a:extLst>
          </p:cNvPr>
          <p:cNvSpPr>
            <a:spLocks noGrp="1"/>
          </p:cNvSpPr>
          <p:nvPr>
            <p:ph type="dt" sz="half" idx="10"/>
          </p:nvPr>
        </p:nvSpPr>
        <p:spPr/>
        <p:txBody>
          <a:bodyPr/>
          <a:lstStyle/>
          <a:p>
            <a:fld id="{B2BFD278-E0E9-4464-83A2-1ABED9F99D15}"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6D7B29E2-13C3-40CD-8F5A-834EF3516E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715594-1AF3-448D-B747-0E6846723B52}"/>
              </a:ext>
            </a:extLst>
          </p:cNvPr>
          <p:cNvSpPr>
            <a:spLocks noGrp="1"/>
          </p:cNvSpPr>
          <p:nvPr>
            <p:ph type="sldNum" sz="quarter" idx="12"/>
          </p:nvPr>
        </p:nvSpPr>
        <p:spPr/>
        <p:txBody>
          <a:bodyPr/>
          <a:lstStyle/>
          <a:p>
            <a:fld id="{CB117B83-14E9-4053-9B57-CE4AF9B143D2}" type="slidenum">
              <a:rPr lang="zh-CN" altLang="en-US" smtClean="0"/>
              <a:t>‹#›</a:t>
            </a:fld>
            <a:endParaRPr lang="zh-CN" altLang="en-US"/>
          </a:p>
        </p:txBody>
      </p:sp>
    </p:spTree>
    <p:extLst>
      <p:ext uri="{BB962C8B-B14F-4D97-AF65-F5344CB8AC3E}">
        <p14:creationId xmlns:p14="http://schemas.microsoft.com/office/powerpoint/2010/main" val="56678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A5FCB1-5872-47E4-8005-C02924DEF68B}"/>
              </a:ext>
            </a:extLst>
          </p:cNvPr>
          <p:cNvSpPr>
            <a:spLocks noGrp="1"/>
          </p:cNvSpPr>
          <p:nvPr>
            <p:ph type="dt" sz="half" idx="10"/>
          </p:nvPr>
        </p:nvSpPr>
        <p:spPr>
          <a:xfrm>
            <a:off x="838200" y="6356350"/>
            <a:ext cx="2743200" cy="365125"/>
          </a:xfrm>
          <a:prstGeom prst="rect">
            <a:avLst/>
          </a:prstGeom>
        </p:spPr>
        <p:txBody>
          <a:bodyPr/>
          <a:lstStyle/>
          <a:p>
            <a:fld id="{6C22F4C4-E2FD-4440-B106-9B2D7D210CE9}"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F59C6237-4E7F-4B9D-A722-BB6099FE24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6DFB500-091C-45AA-912A-EA9391BAFAEC}"/>
              </a:ext>
            </a:extLst>
          </p:cNvPr>
          <p:cNvSpPr>
            <a:spLocks noGrp="1"/>
          </p:cNvSpPr>
          <p:nvPr>
            <p:ph type="sldNum" sz="quarter" idx="12"/>
          </p:nvPr>
        </p:nvSpPr>
        <p:spPr>
          <a:xfrm>
            <a:off x="8610600" y="6356350"/>
            <a:ext cx="2743200" cy="365125"/>
          </a:xfrm>
          <a:prstGeom prst="rect">
            <a:avLst/>
          </a:prstGeom>
        </p:spPr>
        <p:txBody>
          <a:bodyPr/>
          <a:lstStyle/>
          <a:p>
            <a:fld id="{7D52985B-615B-437A-BE88-E1843AD96F74}" type="slidenum">
              <a:rPr lang="zh-CN" altLang="en-US" smtClean="0"/>
              <a:t>‹#›</a:t>
            </a:fld>
            <a:endParaRPr lang="zh-CN" altLang="en-US"/>
          </a:p>
        </p:txBody>
      </p:sp>
      <p:pic>
        <p:nvPicPr>
          <p:cNvPr id="6" name="图片 5">
            <a:extLst>
              <a:ext uri="{FF2B5EF4-FFF2-40B4-BE49-F238E27FC236}">
                <a16:creationId xmlns:a16="http://schemas.microsoft.com/office/drawing/2014/main" id="{A9CEAB1A-DFA4-42BF-B4C5-826CEA05C1D0}"/>
              </a:ext>
            </a:extLst>
          </p:cNvPr>
          <p:cNvPicPr>
            <a:picLocks noChangeAspect="1"/>
          </p:cNvPicPr>
          <p:nvPr userDrawn="1"/>
        </p:nvPicPr>
        <p:blipFill rotWithShape="1">
          <a:blip r:embed="rId2"/>
          <a:srcRect l="1098" b="25858"/>
          <a:stretch/>
        </p:blipFill>
        <p:spPr>
          <a:xfrm>
            <a:off x="0" y="1"/>
            <a:ext cx="12192000" cy="6858000"/>
          </a:xfrm>
          <a:prstGeom prst="rect">
            <a:avLst/>
          </a:prstGeom>
        </p:spPr>
      </p:pic>
    </p:spTree>
    <p:extLst>
      <p:ext uri="{BB962C8B-B14F-4D97-AF65-F5344CB8AC3E}">
        <p14:creationId xmlns:p14="http://schemas.microsoft.com/office/powerpoint/2010/main" val="264054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21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65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2CC82CA-FEF8-48E2-87E7-3EC3EC331F56}"/>
              </a:ext>
            </a:extLst>
          </p:cNvPr>
          <p:cNvPicPr>
            <a:picLocks noChangeAspect="1"/>
          </p:cNvPicPr>
          <p:nvPr userDrawn="1"/>
        </p:nvPicPr>
        <p:blipFill>
          <a:blip r:embed="rId2">
            <a:extLst>
              <a:ext uri="{28A0092B-C50C-407E-A947-70E740481C1C}">
                <a14:useLocalDpi xmlns:a14="http://schemas.microsoft.com/office/drawing/2010/main" val="0"/>
              </a:ext>
            </a:extLst>
          </a:blip>
          <a:srcRect l="17619" t="9288" r="17619" b="9288"/>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pic>
        <p:nvPicPr>
          <p:cNvPr id="12" name="图片 11">
            <a:extLst>
              <a:ext uri="{FF2B5EF4-FFF2-40B4-BE49-F238E27FC236}">
                <a16:creationId xmlns:a16="http://schemas.microsoft.com/office/drawing/2014/main" id="{68B90D43-76B8-47FA-9AE0-7F241A93D614}"/>
              </a:ext>
            </a:extLst>
          </p:cNvPr>
          <p:cNvPicPr>
            <a:picLocks noChangeAspect="1"/>
          </p:cNvPicPr>
          <p:nvPr userDrawn="1"/>
        </p:nvPicPr>
        <p:blipFill>
          <a:blip r:embed="rId3"/>
          <a:srcRect l="36350" t="31576" r="35008" b="28815"/>
          <a:stretch>
            <a:fillRect/>
          </a:stretch>
        </p:blipFill>
        <p:spPr>
          <a:xfrm flipV="1">
            <a:off x="-1045025" y="-587827"/>
            <a:ext cx="14282054" cy="8033654"/>
          </a:xfrm>
          <a:custGeom>
            <a:avLst/>
            <a:gdLst>
              <a:gd name="connsiteX0" fmla="*/ 0 w 12191999"/>
              <a:gd name="connsiteY0" fmla="*/ 6858000 h 6858000"/>
              <a:gd name="connsiteX1" fmla="*/ 12191999 w 12191999"/>
              <a:gd name="connsiteY1" fmla="*/ 6858000 h 6858000"/>
              <a:gd name="connsiteX2" fmla="*/ 12191999 w 12191999"/>
              <a:gd name="connsiteY2" fmla="*/ 0 h 6858000"/>
              <a:gd name="connsiteX3" fmla="*/ 0 w 12191999"/>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6858000"/>
                </a:moveTo>
                <a:lnTo>
                  <a:pt x="12191999" y="6858000"/>
                </a:lnTo>
                <a:lnTo>
                  <a:pt x="12191999" y="0"/>
                </a:lnTo>
                <a:lnTo>
                  <a:pt x="0" y="0"/>
                </a:lnTo>
                <a:close/>
              </a:path>
            </a:pathLst>
          </a:custGeom>
          <a:effectLst>
            <a:softEdge rad="635000"/>
          </a:effectLst>
        </p:spPr>
      </p:pic>
    </p:spTree>
    <p:extLst>
      <p:ext uri="{BB962C8B-B14F-4D97-AF65-F5344CB8AC3E}">
        <p14:creationId xmlns:p14="http://schemas.microsoft.com/office/powerpoint/2010/main" val="425620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727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BD43E5-8BA3-462E-BA05-B17B26A44990}"/>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1CF3B3-280A-4CE6-ADA1-788D5A7ECC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075E53-5D4B-444F-9F52-C17EAA7E267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FD278-E0E9-4464-83A2-1ABED9F99D15}"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320C4069-271C-4C1B-9661-766E8BAE70B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0EC0338-BA89-4BA5-9C31-D69FF30FD37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17B83-14E9-4053-9B57-CE4AF9B143D2}" type="slidenum">
              <a:rPr lang="zh-CN" altLang="en-US" smtClean="0"/>
              <a:t>‹#›</a:t>
            </a:fld>
            <a:endParaRPr lang="zh-CN" altLang="en-US"/>
          </a:p>
        </p:txBody>
      </p:sp>
    </p:spTree>
    <p:extLst>
      <p:ext uri="{BB962C8B-B14F-4D97-AF65-F5344CB8AC3E}">
        <p14:creationId xmlns:p14="http://schemas.microsoft.com/office/powerpoint/2010/main" val="1981875093"/>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9" r:id="rId3"/>
    <p:sldLayoutId id="214748366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07368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282A2-A9E3-441D-807E-26E09C298E11}"/>
              </a:ext>
            </a:extLst>
          </p:cNvPr>
          <p:cNvSpPr>
            <a:spLocks noGrp="1"/>
          </p:cNvSpPr>
          <p:nvPr>
            <p:ph type="title"/>
          </p:nvPr>
        </p:nvSpPr>
        <p:spPr>
          <a:xfrm>
            <a:off x="1245711" y="1758285"/>
            <a:ext cx="9695283" cy="1436227"/>
          </a:xfrm>
        </p:spPr>
        <p:txBody>
          <a:bodyPr/>
          <a:lstStyle/>
          <a:p>
            <a:pPr algn="ctr"/>
            <a:r>
              <a:rPr lang="zh-CN" altLang="en-US" sz="9600" spc="0" dirty="0"/>
              <a:t>公司介绍</a:t>
            </a:r>
            <a:r>
              <a:rPr lang="en-US" altLang="zh-CN" sz="9600" spc="0" dirty="0"/>
              <a:t>PPT</a:t>
            </a:r>
            <a:r>
              <a:rPr lang="zh-CN" altLang="en-US" sz="9600" spc="0" dirty="0"/>
              <a:t>模板</a:t>
            </a:r>
          </a:p>
        </p:txBody>
      </p:sp>
      <p:sp>
        <p:nvSpPr>
          <p:cNvPr id="3" name="矩形: 圆角 2">
            <a:extLst>
              <a:ext uri="{FF2B5EF4-FFF2-40B4-BE49-F238E27FC236}">
                <a16:creationId xmlns:a16="http://schemas.microsoft.com/office/drawing/2014/main" id="{9396F33F-21AE-43D2-B361-A5119CDBBC36}"/>
              </a:ext>
            </a:extLst>
          </p:cNvPr>
          <p:cNvSpPr/>
          <p:nvPr/>
        </p:nvSpPr>
        <p:spPr>
          <a:xfrm>
            <a:off x="4686300" y="4318401"/>
            <a:ext cx="2819400" cy="455758"/>
          </a:xfrm>
          <a:prstGeom prst="roundRect">
            <a:avLst>
              <a:gd name="adj" fmla="val 50000"/>
            </a:avLst>
          </a:prstGeom>
          <a:gradFill>
            <a:gsLst>
              <a:gs pos="100000">
                <a:schemeClr val="accent2">
                  <a:lumMod val="50000"/>
                  <a:alpha val="0"/>
                </a:schemeClr>
              </a:gs>
              <a:gs pos="0">
                <a:schemeClr val="accent2">
                  <a:lumMod val="20000"/>
                  <a:lumOff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4" name="矩形 4">
            <a:extLst>
              <a:ext uri="{FF2B5EF4-FFF2-40B4-BE49-F238E27FC236}">
                <a16:creationId xmlns:a16="http://schemas.microsoft.com/office/drawing/2014/main" id="{D60F73D1-CDEA-4142-8041-52FD44C1B68D}"/>
              </a:ext>
            </a:extLst>
          </p:cNvPr>
          <p:cNvSpPr>
            <a:spLocks noChangeArrowheads="1"/>
          </p:cNvSpPr>
          <p:nvPr/>
        </p:nvSpPr>
        <p:spPr bwMode="auto">
          <a:xfrm>
            <a:off x="4179349" y="4346225"/>
            <a:ext cx="38333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spc="600" dirty="0">
                <a:solidFill>
                  <a:prstClr val="white"/>
                </a:solidFill>
                <a:latin typeface="+mn-ea"/>
                <a:sym typeface="Verdana" panose="020B0604030504040204" pitchFamily="34" charset="0"/>
              </a:rPr>
              <a:t>艾迪鹅团队</a:t>
            </a:r>
          </a:p>
        </p:txBody>
      </p:sp>
      <p:sp>
        <p:nvSpPr>
          <p:cNvPr id="5" name="文本框 4">
            <a:extLst>
              <a:ext uri="{FF2B5EF4-FFF2-40B4-BE49-F238E27FC236}">
                <a16:creationId xmlns:a16="http://schemas.microsoft.com/office/drawing/2014/main" id="{1D24B957-B233-43F6-9BD5-4FDD3B2DFFDC}"/>
              </a:ext>
            </a:extLst>
          </p:cNvPr>
          <p:cNvSpPr txBox="1"/>
          <p:nvPr/>
        </p:nvSpPr>
        <p:spPr>
          <a:xfrm>
            <a:off x="1651000" y="3201781"/>
            <a:ext cx="8890000" cy="430887"/>
          </a:xfrm>
          <a:prstGeom prst="rect">
            <a:avLst/>
          </a:prstGeom>
          <a:noFill/>
        </p:spPr>
        <p:txBody>
          <a:bodyPr wrap="square" rtlCol="0">
            <a:spAutoFit/>
          </a:bodyPr>
          <a:lstStyle/>
          <a:p>
            <a:pPr algn="ctr"/>
            <a:r>
              <a:rPr lang="zh-CN" altLang="en-US" sz="2200" spc="300" dirty="0">
                <a:solidFill>
                  <a:schemeClr val="bg1"/>
                </a:solidFill>
                <a:latin typeface="微软雅黑" panose="020B0503020204020204" pitchFamily="34" charset="-122"/>
              </a:rPr>
              <a:t>定制设计 </a:t>
            </a:r>
            <a:r>
              <a:rPr lang="en-US" altLang="zh-CN" sz="2200" spc="300" dirty="0">
                <a:solidFill>
                  <a:schemeClr val="bg1"/>
                </a:solidFill>
                <a:latin typeface="微软雅黑" panose="020B0503020204020204" pitchFamily="34" charset="-122"/>
              </a:rPr>
              <a:t>| </a:t>
            </a:r>
            <a:r>
              <a:rPr lang="zh-CN" altLang="en-US" sz="2200" spc="300" dirty="0">
                <a:solidFill>
                  <a:schemeClr val="bg1"/>
                </a:solidFill>
                <a:latin typeface="微软雅黑" panose="020B0503020204020204" pitchFamily="34" charset="-122"/>
              </a:rPr>
              <a:t>企业培训 </a:t>
            </a:r>
            <a:r>
              <a:rPr lang="en-US" altLang="zh-CN" sz="2200" spc="300" dirty="0">
                <a:solidFill>
                  <a:schemeClr val="bg1"/>
                </a:solidFill>
                <a:latin typeface="微软雅黑" panose="020B0503020204020204" pitchFamily="34" charset="-122"/>
              </a:rPr>
              <a:t>| </a:t>
            </a:r>
            <a:r>
              <a:rPr lang="zh-CN" altLang="en-US" sz="2200" spc="300" dirty="0">
                <a:solidFill>
                  <a:schemeClr val="bg1"/>
                </a:solidFill>
                <a:latin typeface="微软雅黑" panose="020B0503020204020204" pitchFamily="34" charset="-122"/>
              </a:rPr>
              <a:t>活动策划 </a:t>
            </a:r>
            <a:r>
              <a:rPr lang="en-US" altLang="zh-CN" sz="2200" spc="300" dirty="0">
                <a:solidFill>
                  <a:schemeClr val="bg1"/>
                </a:solidFill>
                <a:latin typeface="微软雅黑" panose="020B0503020204020204" pitchFamily="34" charset="-122"/>
              </a:rPr>
              <a:t>| </a:t>
            </a:r>
            <a:r>
              <a:rPr lang="zh-CN" altLang="en-US" sz="2200" spc="300" dirty="0">
                <a:solidFill>
                  <a:schemeClr val="bg1"/>
                </a:solidFill>
                <a:latin typeface="微软雅黑" panose="020B0503020204020204" pitchFamily="34" charset="-122"/>
              </a:rPr>
              <a:t>社群运营 </a:t>
            </a:r>
            <a:r>
              <a:rPr lang="en-US" altLang="zh-CN" sz="2200" spc="300" dirty="0">
                <a:solidFill>
                  <a:schemeClr val="bg1"/>
                </a:solidFill>
                <a:latin typeface="微软雅黑" panose="020B0503020204020204" pitchFamily="34" charset="-122"/>
              </a:rPr>
              <a:t>| </a:t>
            </a:r>
            <a:r>
              <a:rPr lang="zh-CN" altLang="en-US" sz="2200" spc="300" dirty="0">
                <a:solidFill>
                  <a:schemeClr val="bg1"/>
                </a:solidFill>
                <a:latin typeface="微软雅黑" panose="020B0503020204020204" pitchFamily="34" charset="-122"/>
              </a:rPr>
              <a:t>图书出版</a:t>
            </a:r>
            <a:endParaRPr kumimoji="1" lang="zh-CN" altLang="en-US" sz="2200" spc="300" dirty="0">
              <a:solidFill>
                <a:schemeClr val="bg1"/>
              </a:solidFill>
              <a:latin typeface="FZLanTingHeiS-DB-GB" panose="02000000000000000000" pitchFamily="2" charset="-122"/>
              <a:ea typeface="FZLanTingHeiS-DB-GB" panose="02000000000000000000" pitchFamily="2" charset="-122"/>
            </a:endParaRPr>
          </a:p>
        </p:txBody>
      </p:sp>
      <p:sp>
        <p:nvSpPr>
          <p:cNvPr id="6" name="矩形 4">
            <a:extLst>
              <a:ext uri="{FF2B5EF4-FFF2-40B4-BE49-F238E27FC236}">
                <a16:creationId xmlns:a16="http://schemas.microsoft.com/office/drawing/2014/main" id="{5AA63A5D-470C-49F6-B83A-82B14335C6C7}"/>
              </a:ext>
            </a:extLst>
          </p:cNvPr>
          <p:cNvSpPr>
            <a:spLocks noChangeArrowheads="1"/>
          </p:cNvSpPr>
          <p:nvPr/>
        </p:nvSpPr>
        <p:spPr bwMode="auto">
          <a:xfrm>
            <a:off x="4176701" y="6466616"/>
            <a:ext cx="38333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spc="600" dirty="0">
                <a:solidFill>
                  <a:prstClr val="white"/>
                </a:solidFill>
                <a:latin typeface="微软雅黑 Light" panose="020B0502040204020203" pitchFamily="34" charset="-122"/>
                <a:ea typeface="微软雅黑 Light" panose="020B0502040204020203" pitchFamily="34" charset="-122"/>
                <a:sym typeface="Verdana" panose="020B0604030504040204" pitchFamily="34" charset="0"/>
              </a:rPr>
              <a:t>https://www.ideart.cc/</a:t>
            </a:r>
          </a:p>
        </p:txBody>
      </p:sp>
    </p:spTree>
    <p:extLst>
      <p:ext uri="{BB962C8B-B14F-4D97-AF65-F5344CB8AC3E}">
        <p14:creationId xmlns:p14="http://schemas.microsoft.com/office/powerpoint/2010/main" val="3185991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90206BDF-FB73-4403-AC67-B648747A7FFD}"/>
              </a:ext>
            </a:extLst>
          </p:cNvPr>
          <p:cNvCxnSpPr>
            <a:cxnSpLocks/>
          </p:cNvCxnSpPr>
          <p:nvPr/>
        </p:nvCxnSpPr>
        <p:spPr>
          <a:xfrm>
            <a:off x="696000" y="1747566"/>
            <a:ext cx="10704139" cy="0"/>
          </a:xfrm>
          <a:prstGeom prst="line">
            <a:avLst/>
          </a:prstGeom>
          <a:ln w="57150" cap="rnd">
            <a:solidFill>
              <a:schemeClr val="bg1">
                <a:lumMod val="9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3389901-BB85-4A4A-94A3-9A8F232EAD0D}"/>
              </a:ext>
            </a:extLst>
          </p:cNvPr>
          <p:cNvCxnSpPr>
            <a:cxnSpLocks/>
          </p:cNvCxnSpPr>
          <p:nvPr/>
        </p:nvCxnSpPr>
        <p:spPr>
          <a:xfrm>
            <a:off x="696000" y="4356733"/>
            <a:ext cx="10704139" cy="0"/>
          </a:xfrm>
          <a:prstGeom prst="line">
            <a:avLst/>
          </a:prstGeom>
          <a:ln w="57150" cap="rnd">
            <a:solidFill>
              <a:schemeClr val="bg1">
                <a:lumMod val="9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2FFBD8E-A664-4C69-BC7B-DB0686AA1120}"/>
              </a:ext>
            </a:extLst>
          </p:cNvPr>
          <p:cNvCxnSpPr>
            <a:cxnSpLocks/>
          </p:cNvCxnSpPr>
          <p:nvPr/>
        </p:nvCxnSpPr>
        <p:spPr>
          <a:xfrm>
            <a:off x="11400139" y="1747566"/>
            <a:ext cx="0" cy="2609167"/>
          </a:xfrm>
          <a:prstGeom prst="line">
            <a:avLst/>
          </a:prstGeom>
          <a:ln w="57150" cap="rnd">
            <a:solidFill>
              <a:schemeClr val="bg1">
                <a:lumMod val="9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5" name="ïslíḓê">
            <a:extLst>
              <a:ext uri="{FF2B5EF4-FFF2-40B4-BE49-F238E27FC236}">
                <a16:creationId xmlns:a16="http://schemas.microsoft.com/office/drawing/2014/main" id="{599ADBBE-2DD9-410F-9F67-770986721E79}"/>
              </a:ext>
            </a:extLst>
          </p:cNvPr>
          <p:cNvGrpSpPr/>
          <p:nvPr/>
        </p:nvGrpSpPr>
        <p:grpSpPr>
          <a:xfrm rot="5400000">
            <a:off x="11267383" y="3135849"/>
            <a:ext cx="265512" cy="265510"/>
            <a:chOff x="6231000" y="1314000"/>
            <a:chExt cx="331725" cy="331725"/>
          </a:xfrm>
        </p:grpSpPr>
        <p:sp>
          <p:nvSpPr>
            <p:cNvPr id="100" name="iṡḷïďe">
              <a:extLst>
                <a:ext uri="{FF2B5EF4-FFF2-40B4-BE49-F238E27FC236}">
                  <a16:creationId xmlns:a16="http://schemas.microsoft.com/office/drawing/2014/main" id="{55E10D7E-7DCC-483E-9543-6128A544E84C}"/>
                </a:ext>
              </a:extLst>
            </p:cNvPr>
            <p:cNvSpPr/>
            <p:nvPr/>
          </p:nvSpPr>
          <p:spPr bwMode="auto">
            <a:xfrm>
              <a:off x="6231000" y="1314000"/>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40000" lnSpcReduction="20000"/>
            </a:bodyPr>
            <a:lstStyle/>
            <a:p>
              <a:pPr algn="ctr"/>
              <a:endParaRPr lang="zh-CN" altLang="en-US" dirty="0"/>
            </a:p>
          </p:txBody>
        </p:sp>
        <p:sp>
          <p:nvSpPr>
            <p:cNvPr id="101" name="išḻidé">
              <a:extLst>
                <a:ext uri="{FF2B5EF4-FFF2-40B4-BE49-F238E27FC236}">
                  <a16:creationId xmlns:a16="http://schemas.microsoft.com/office/drawing/2014/main" id="{DD735722-0EA9-4E59-93A4-3D788BE88ABD}"/>
                </a:ext>
              </a:extLst>
            </p:cNvPr>
            <p:cNvSpPr/>
            <p:nvPr/>
          </p:nvSpPr>
          <p:spPr bwMode="auto">
            <a:xfrm>
              <a:off x="6281721" y="138615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sp>
        <p:nvSpPr>
          <p:cNvPr id="98" name="îşľíḑê">
            <a:extLst>
              <a:ext uri="{FF2B5EF4-FFF2-40B4-BE49-F238E27FC236}">
                <a16:creationId xmlns:a16="http://schemas.microsoft.com/office/drawing/2014/main" id="{DA999BF6-C51C-4077-A775-09E5E9B0B012}"/>
              </a:ext>
            </a:extLst>
          </p:cNvPr>
          <p:cNvSpPr/>
          <p:nvPr/>
        </p:nvSpPr>
        <p:spPr bwMode="auto">
          <a:xfrm>
            <a:off x="659106" y="257288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99" name="iśļîḓe">
            <a:extLst>
              <a:ext uri="{FF2B5EF4-FFF2-40B4-BE49-F238E27FC236}">
                <a16:creationId xmlns:a16="http://schemas.microsoft.com/office/drawing/2014/main" id="{165C18C1-EF38-4F02-B11D-1D3E71D4733E}"/>
              </a:ext>
            </a:extLst>
          </p:cNvPr>
          <p:cNvSpPr txBox="1"/>
          <p:nvPr/>
        </p:nvSpPr>
        <p:spPr bwMode="auto">
          <a:xfrm>
            <a:off x="659106" y="216732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95" name="îsḷîḋe">
            <a:extLst>
              <a:ext uri="{FF2B5EF4-FFF2-40B4-BE49-F238E27FC236}">
                <a16:creationId xmlns:a16="http://schemas.microsoft.com/office/drawing/2014/main" id="{F77D2D45-6DFC-44EF-BD71-28370DB6C52C}"/>
              </a:ext>
            </a:extLst>
          </p:cNvPr>
          <p:cNvGrpSpPr/>
          <p:nvPr/>
        </p:nvGrpSpPr>
        <p:grpSpPr>
          <a:xfrm>
            <a:off x="1483837" y="1474342"/>
            <a:ext cx="546450" cy="546448"/>
            <a:chOff x="3838838" y="1337875"/>
            <a:chExt cx="546450" cy="546448"/>
          </a:xfrm>
        </p:grpSpPr>
        <p:sp>
          <p:nvSpPr>
            <p:cNvPr id="96" name="iṡ1iḓè">
              <a:extLst>
                <a:ext uri="{FF2B5EF4-FFF2-40B4-BE49-F238E27FC236}">
                  <a16:creationId xmlns:a16="http://schemas.microsoft.com/office/drawing/2014/main" id="{F1CDD327-E8EE-4232-B783-6C55F0201D33}"/>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97" name="îSļîḋè">
              <a:extLst>
                <a:ext uri="{FF2B5EF4-FFF2-40B4-BE49-F238E27FC236}">
                  <a16:creationId xmlns:a16="http://schemas.microsoft.com/office/drawing/2014/main" id="{49B389B0-600C-47F3-AABF-A57E3791AABA}"/>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grpSp>
        <p:nvGrpSpPr>
          <p:cNvPr id="47" name="íŝḷídé">
            <a:extLst>
              <a:ext uri="{FF2B5EF4-FFF2-40B4-BE49-F238E27FC236}">
                <a16:creationId xmlns:a16="http://schemas.microsoft.com/office/drawing/2014/main" id="{2AA36E1D-82AA-4AAA-9830-4B0C385BE01E}"/>
              </a:ext>
            </a:extLst>
          </p:cNvPr>
          <p:cNvGrpSpPr/>
          <p:nvPr/>
        </p:nvGrpSpPr>
        <p:grpSpPr>
          <a:xfrm>
            <a:off x="3481373" y="1611674"/>
            <a:ext cx="265512" cy="265512"/>
            <a:chOff x="6231000" y="1314000"/>
            <a:chExt cx="331725" cy="331725"/>
          </a:xfrm>
        </p:grpSpPr>
        <p:sp>
          <p:nvSpPr>
            <p:cNvPr id="92" name="íšḷíḑê">
              <a:extLst>
                <a:ext uri="{FF2B5EF4-FFF2-40B4-BE49-F238E27FC236}">
                  <a16:creationId xmlns:a16="http://schemas.microsoft.com/office/drawing/2014/main" id="{208FFBFB-E54D-4075-BC2F-935CA61D1D2B}"/>
                </a:ext>
              </a:extLst>
            </p:cNvPr>
            <p:cNvSpPr/>
            <p:nvPr/>
          </p:nvSpPr>
          <p:spPr bwMode="auto">
            <a:xfrm>
              <a:off x="6231000" y="1314000"/>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40000" lnSpcReduction="20000"/>
            </a:bodyPr>
            <a:lstStyle/>
            <a:p>
              <a:pPr algn="ctr"/>
              <a:endParaRPr lang="zh-CN" altLang="en-US" dirty="0">
                <a:solidFill>
                  <a:schemeClr val="dk1"/>
                </a:solidFill>
              </a:endParaRPr>
            </a:p>
          </p:txBody>
        </p:sp>
        <p:sp>
          <p:nvSpPr>
            <p:cNvPr id="93" name="ísḻiḍê">
              <a:extLst>
                <a:ext uri="{FF2B5EF4-FFF2-40B4-BE49-F238E27FC236}">
                  <a16:creationId xmlns:a16="http://schemas.microsoft.com/office/drawing/2014/main" id="{04369D02-1C2F-49CA-9E5A-51E47C539645}"/>
                </a:ext>
              </a:extLst>
            </p:cNvPr>
            <p:cNvSpPr/>
            <p:nvPr/>
          </p:nvSpPr>
          <p:spPr bwMode="auto">
            <a:xfrm>
              <a:off x="6281721" y="138615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sp>
        <p:nvSpPr>
          <p:cNvPr id="90" name="íṡḻiďê">
            <a:extLst>
              <a:ext uri="{FF2B5EF4-FFF2-40B4-BE49-F238E27FC236}">
                <a16:creationId xmlns:a16="http://schemas.microsoft.com/office/drawing/2014/main" id="{44161B95-8C50-4B19-8FC9-6413F9081C88}"/>
              </a:ext>
            </a:extLst>
          </p:cNvPr>
          <p:cNvSpPr/>
          <p:nvPr/>
        </p:nvSpPr>
        <p:spPr bwMode="auto">
          <a:xfrm>
            <a:off x="4600170" y="257288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91" name="îṥļîḓé">
            <a:extLst>
              <a:ext uri="{FF2B5EF4-FFF2-40B4-BE49-F238E27FC236}">
                <a16:creationId xmlns:a16="http://schemas.microsoft.com/office/drawing/2014/main" id="{6B1F4772-DB6A-48FA-A0E1-F352B79C4CFB}"/>
              </a:ext>
            </a:extLst>
          </p:cNvPr>
          <p:cNvSpPr txBox="1"/>
          <p:nvPr/>
        </p:nvSpPr>
        <p:spPr bwMode="auto">
          <a:xfrm>
            <a:off x="4600170" y="216732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87" name="îśḻíḑé">
            <a:extLst>
              <a:ext uri="{FF2B5EF4-FFF2-40B4-BE49-F238E27FC236}">
                <a16:creationId xmlns:a16="http://schemas.microsoft.com/office/drawing/2014/main" id="{18F51C99-BC06-465D-AB21-8E707EAE51D5}"/>
              </a:ext>
            </a:extLst>
          </p:cNvPr>
          <p:cNvGrpSpPr/>
          <p:nvPr/>
        </p:nvGrpSpPr>
        <p:grpSpPr>
          <a:xfrm>
            <a:off x="5424901" y="1474342"/>
            <a:ext cx="546450" cy="546448"/>
            <a:chOff x="3838838" y="1337875"/>
            <a:chExt cx="546450" cy="546448"/>
          </a:xfrm>
        </p:grpSpPr>
        <p:sp>
          <p:nvSpPr>
            <p:cNvPr id="88" name="iS1îḑe">
              <a:extLst>
                <a:ext uri="{FF2B5EF4-FFF2-40B4-BE49-F238E27FC236}">
                  <a16:creationId xmlns:a16="http://schemas.microsoft.com/office/drawing/2014/main" id="{D3531F1D-0952-4774-8FF7-F15239627A39}"/>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89" name="ï$ḷiḋê">
              <a:extLst>
                <a:ext uri="{FF2B5EF4-FFF2-40B4-BE49-F238E27FC236}">
                  <a16:creationId xmlns:a16="http://schemas.microsoft.com/office/drawing/2014/main" id="{F1884DF7-E6D2-4903-9583-9F27AB2C8F6E}"/>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sp>
        <p:nvSpPr>
          <p:cNvPr id="84" name="ïṧḷîḋé">
            <a:extLst>
              <a:ext uri="{FF2B5EF4-FFF2-40B4-BE49-F238E27FC236}">
                <a16:creationId xmlns:a16="http://schemas.microsoft.com/office/drawing/2014/main" id="{CCB09A04-DE3F-4B47-B4F3-24F803CCEA33}"/>
              </a:ext>
            </a:extLst>
          </p:cNvPr>
          <p:cNvSpPr/>
          <p:nvPr/>
        </p:nvSpPr>
        <p:spPr bwMode="auto">
          <a:xfrm>
            <a:off x="8541234" y="257288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85" name="iş1íďè">
            <a:extLst>
              <a:ext uri="{FF2B5EF4-FFF2-40B4-BE49-F238E27FC236}">
                <a16:creationId xmlns:a16="http://schemas.microsoft.com/office/drawing/2014/main" id="{B444AD37-8008-4398-8F60-5291F0AF81FA}"/>
              </a:ext>
            </a:extLst>
          </p:cNvPr>
          <p:cNvSpPr txBox="1"/>
          <p:nvPr/>
        </p:nvSpPr>
        <p:spPr bwMode="auto">
          <a:xfrm>
            <a:off x="8541234" y="216732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81" name="isļïḍê">
            <a:extLst>
              <a:ext uri="{FF2B5EF4-FFF2-40B4-BE49-F238E27FC236}">
                <a16:creationId xmlns:a16="http://schemas.microsoft.com/office/drawing/2014/main" id="{16624017-0917-4106-A99E-CF373DE46D6A}"/>
              </a:ext>
            </a:extLst>
          </p:cNvPr>
          <p:cNvGrpSpPr/>
          <p:nvPr/>
        </p:nvGrpSpPr>
        <p:grpSpPr>
          <a:xfrm>
            <a:off x="9365965" y="1474342"/>
            <a:ext cx="546450" cy="546448"/>
            <a:chOff x="3838838" y="1337875"/>
            <a:chExt cx="546450" cy="546448"/>
          </a:xfrm>
        </p:grpSpPr>
        <p:sp>
          <p:nvSpPr>
            <p:cNvPr id="82" name="íṥ1ïďé">
              <a:extLst>
                <a:ext uri="{FF2B5EF4-FFF2-40B4-BE49-F238E27FC236}">
                  <a16:creationId xmlns:a16="http://schemas.microsoft.com/office/drawing/2014/main" id="{0BC2216B-774E-4DA8-9841-D9DFC35A34BD}"/>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83" name="îŝ1iḋé">
              <a:extLst>
                <a:ext uri="{FF2B5EF4-FFF2-40B4-BE49-F238E27FC236}">
                  <a16:creationId xmlns:a16="http://schemas.microsoft.com/office/drawing/2014/main" id="{27F4F4CD-7FDC-469A-8F70-EF288B244543}"/>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grpSp>
        <p:nvGrpSpPr>
          <p:cNvPr id="50" name="îṡļiďé">
            <a:extLst>
              <a:ext uri="{FF2B5EF4-FFF2-40B4-BE49-F238E27FC236}">
                <a16:creationId xmlns:a16="http://schemas.microsoft.com/office/drawing/2014/main" id="{5F298488-C716-48CA-8EF7-4E3B2BC3740D}"/>
              </a:ext>
            </a:extLst>
          </p:cNvPr>
          <p:cNvGrpSpPr/>
          <p:nvPr/>
        </p:nvGrpSpPr>
        <p:grpSpPr>
          <a:xfrm>
            <a:off x="7535902" y="1611674"/>
            <a:ext cx="265512" cy="265512"/>
            <a:chOff x="6231000" y="1314000"/>
            <a:chExt cx="331725" cy="331725"/>
          </a:xfrm>
        </p:grpSpPr>
        <p:sp>
          <p:nvSpPr>
            <p:cNvPr id="78" name="îŝļïḋe">
              <a:extLst>
                <a:ext uri="{FF2B5EF4-FFF2-40B4-BE49-F238E27FC236}">
                  <a16:creationId xmlns:a16="http://schemas.microsoft.com/office/drawing/2014/main" id="{29F65311-E3EC-46D7-B6C7-B38DAA99CEB8}"/>
                </a:ext>
              </a:extLst>
            </p:cNvPr>
            <p:cNvSpPr/>
            <p:nvPr/>
          </p:nvSpPr>
          <p:spPr bwMode="auto">
            <a:xfrm>
              <a:off x="6231000" y="1314000"/>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40000" lnSpcReduction="20000"/>
            </a:bodyPr>
            <a:lstStyle/>
            <a:p>
              <a:pPr algn="ctr"/>
              <a:endParaRPr lang="zh-CN" altLang="en-US" dirty="0">
                <a:solidFill>
                  <a:schemeClr val="dk1"/>
                </a:solidFill>
              </a:endParaRPr>
            </a:p>
          </p:txBody>
        </p:sp>
        <p:sp>
          <p:nvSpPr>
            <p:cNvPr id="79" name="islide">
              <a:extLst>
                <a:ext uri="{FF2B5EF4-FFF2-40B4-BE49-F238E27FC236}">
                  <a16:creationId xmlns:a16="http://schemas.microsoft.com/office/drawing/2014/main" id="{D506A152-AFC5-468B-9A24-463D854528E2}"/>
                </a:ext>
              </a:extLst>
            </p:cNvPr>
            <p:cNvSpPr/>
            <p:nvPr/>
          </p:nvSpPr>
          <p:spPr bwMode="auto">
            <a:xfrm>
              <a:off x="6281721" y="138615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sp>
        <p:nvSpPr>
          <p:cNvPr id="76" name="išliḋê">
            <a:extLst>
              <a:ext uri="{FF2B5EF4-FFF2-40B4-BE49-F238E27FC236}">
                <a16:creationId xmlns:a16="http://schemas.microsoft.com/office/drawing/2014/main" id="{53761893-6745-48DB-85EC-A14432374E1F}"/>
              </a:ext>
            </a:extLst>
          </p:cNvPr>
          <p:cNvSpPr/>
          <p:nvPr/>
        </p:nvSpPr>
        <p:spPr bwMode="auto">
          <a:xfrm>
            <a:off x="659106" y="513320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77" name="îš1ïḋe">
            <a:extLst>
              <a:ext uri="{FF2B5EF4-FFF2-40B4-BE49-F238E27FC236}">
                <a16:creationId xmlns:a16="http://schemas.microsoft.com/office/drawing/2014/main" id="{77EAA8C2-168D-4601-8061-61D73AFCC6EC}"/>
              </a:ext>
            </a:extLst>
          </p:cNvPr>
          <p:cNvSpPr txBox="1"/>
          <p:nvPr/>
        </p:nvSpPr>
        <p:spPr bwMode="auto">
          <a:xfrm>
            <a:off x="659106" y="472764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73" name="iśḻîḓê">
            <a:extLst>
              <a:ext uri="{FF2B5EF4-FFF2-40B4-BE49-F238E27FC236}">
                <a16:creationId xmlns:a16="http://schemas.microsoft.com/office/drawing/2014/main" id="{7439420E-B1D7-4E7A-A3DB-EBB27C0C953D}"/>
              </a:ext>
            </a:extLst>
          </p:cNvPr>
          <p:cNvGrpSpPr/>
          <p:nvPr/>
        </p:nvGrpSpPr>
        <p:grpSpPr>
          <a:xfrm>
            <a:off x="1483837" y="4034662"/>
            <a:ext cx="546450" cy="546448"/>
            <a:chOff x="3838838" y="1337875"/>
            <a:chExt cx="546450" cy="546448"/>
          </a:xfrm>
        </p:grpSpPr>
        <p:sp>
          <p:nvSpPr>
            <p:cNvPr id="74" name="ï$liḍè">
              <a:extLst>
                <a:ext uri="{FF2B5EF4-FFF2-40B4-BE49-F238E27FC236}">
                  <a16:creationId xmlns:a16="http://schemas.microsoft.com/office/drawing/2014/main" id="{35BA9DC8-6150-4C87-961D-15C2C1482325}"/>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75" name="îŝľídé">
              <a:extLst>
                <a:ext uri="{FF2B5EF4-FFF2-40B4-BE49-F238E27FC236}">
                  <a16:creationId xmlns:a16="http://schemas.microsoft.com/office/drawing/2014/main" id="{0E4AC0D0-3DF3-4E40-9359-5CD31F999A9D}"/>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sp>
        <p:nvSpPr>
          <p:cNvPr id="70" name="iṡḷïdê">
            <a:extLst>
              <a:ext uri="{FF2B5EF4-FFF2-40B4-BE49-F238E27FC236}">
                <a16:creationId xmlns:a16="http://schemas.microsoft.com/office/drawing/2014/main" id="{C05B17A7-4937-4F55-B7D6-B4B1AF570E18}"/>
              </a:ext>
            </a:extLst>
          </p:cNvPr>
          <p:cNvSpPr/>
          <p:nvPr/>
        </p:nvSpPr>
        <p:spPr bwMode="auto">
          <a:xfrm>
            <a:off x="4600170" y="513320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71" name="i$ľïḓe">
            <a:extLst>
              <a:ext uri="{FF2B5EF4-FFF2-40B4-BE49-F238E27FC236}">
                <a16:creationId xmlns:a16="http://schemas.microsoft.com/office/drawing/2014/main" id="{AB4F0A9A-6274-4D11-A272-24C30BDED696}"/>
              </a:ext>
            </a:extLst>
          </p:cNvPr>
          <p:cNvSpPr txBox="1"/>
          <p:nvPr/>
        </p:nvSpPr>
        <p:spPr bwMode="auto">
          <a:xfrm>
            <a:off x="4600170" y="472764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67" name="isľïḋê">
            <a:extLst>
              <a:ext uri="{FF2B5EF4-FFF2-40B4-BE49-F238E27FC236}">
                <a16:creationId xmlns:a16="http://schemas.microsoft.com/office/drawing/2014/main" id="{A2F68EE2-7DAE-4873-9CD4-4E4D7B7F749E}"/>
              </a:ext>
            </a:extLst>
          </p:cNvPr>
          <p:cNvGrpSpPr/>
          <p:nvPr/>
        </p:nvGrpSpPr>
        <p:grpSpPr>
          <a:xfrm>
            <a:off x="5424901" y="4034662"/>
            <a:ext cx="546450" cy="546448"/>
            <a:chOff x="3838838" y="1337875"/>
            <a:chExt cx="546450" cy="546448"/>
          </a:xfrm>
        </p:grpSpPr>
        <p:sp>
          <p:nvSpPr>
            <p:cNvPr id="68" name="íṣľíḓè">
              <a:extLst>
                <a:ext uri="{FF2B5EF4-FFF2-40B4-BE49-F238E27FC236}">
                  <a16:creationId xmlns:a16="http://schemas.microsoft.com/office/drawing/2014/main" id="{EC07D928-0C95-439E-9118-0EEE3B02A79D}"/>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69" name="íšľíďê">
              <a:extLst>
                <a:ext uri="{FF2B5EF4-FFF2-40B4-BE49-F238E27FC236}">
                  <a16:creationId xmlns:a16="http://schemas.microsoft.com/office/drawing/2014/main" id="{5E1291BF-3C88-404E-8FD3-CFBAB0C82318}"/>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sp>
        <p:nvSpPr>
          <p:cNvPr id="64" name="ïSḷîḑè">
            <a:extLst>
              <a:ext uri="{FF2B5EF4-FFF2-40B4-BE49-F238E27FC236}">
                <a16:creationId xmlns:a16="http://schemas.microsoft.com/office/drawing/2014/main" id="{37E6CD19-BE83-4772-BE8E-C2739D78EEE6}"/>
              </a:ext>
            </a:extLst>
          </p:cNvPr>
          <p:cNvSpPr/>
          <p:nvPr/>
        </p:nvSpPr>
        <p:spPr bwMode="auto">
          <a:xfrm>
            <a:off x="8541234" y="5133209"/>
            <a:ext cx="2195910" cy="85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600" dirty="0">
                <a:solidFill>
                  <a:schemeClr val="bg1">
                    <a:lumMod val="50000"/>
                  </a:schemeClr>
                </a:solidFill>
                <a:latin typeface="+mn-ea"/>
              </a:rPr>
              <a:t>在此处输入你的内容在此处输入你的内容</a:t>
            </a:r>
            <a:endParaRPr lang="en-US" altLang="zh-CN" sz="1600" dirty="0">
              <a:solidFill>
                <a:schemeClr val="bg1">
                  <a:lumMod val="50000"/>
                </a:schemeClr>
              </a:solidFill>
              <a:latin typeface="+mn-ea"/>
            </a:endParaRPr>
          </a:p>
        </p:txBody>
      </p:sp>
      <p:sp>
        <p:nvSpPr>
          <p:cNvPr id="65" name="îŝḻîdê">
            <a:extLst>
              <a:ext uri="{FF2B5EF4-FFF2-40B4-BE49-F238E27FC236}">
                <a16:creationId xmlns:a16="http://schemas.microsoft.com/office/drawing/2014/main" id="{2E3D6AE0-F678-4D1F-B643-9AA941B71DD5}"/>
              </a:ext>
            </a:extLst>
          </p:cNvPr>
          <p:cNvSpPr txBox="1"/>
          <p:nvPr/>
        </p:nvSpPr>
        <p:spPr bwMode="auto">
          <a:xfrm>
            <a:off x="8541234" y="4727640"/>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ct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grpSp>
        <p:nvGrpSpPr>
          <p:cNvPr id="61" name="işḷîde">
            <a:extLst>
              <a:ext uri="{FF2B5EF4-FFF2-40B4-BE49-F238E27FC236}">
                <a16:creationId xmlns:a16="http://schemas.microsoft.com/office/drawing/2014/main" id="{14EBDD92-552E-4466-AD2A-0873120FCE88}"/>
              </a:ext>
            </a:extLst>
          </p:cNvPr>
          <p:cNvGrpSpPr/>
          <p:nvPr/>
        </p:nvGrpSpPr>
        <p:grpSpPr>
          <a:xfrm>
            <a:off x="9365965" y="4034662"/>
            <a:ext cx="546450" cy="546448"/>
            <a:chOff x="3838838" y="1337875"/>
            <a:chExt cx="546450" cy="546448"/>
          </a:xfrm>
        </p:grpSpPr>
        <p:sp>
          <p:nvSpPr>
            <p:cNvPr id="62" name="ïṣḷíḑe">
              <a:extLst>
                <a:ext uri="{FF2B5EF4-FFF2-40B4-BE49-F238E27FC236}">
                  <a16:creationId xmlns:a16="http://schemas.microsoft.com/office/drawing/2014/main" id="{B674B7B0-E1B3-493E-B99A-96DEC5C10DF2}"/>
                </a:ext>
              </a:extLst>
            </p:cNvPr>
            <p:cNvSpPr/>
            <p:nvPr/>
          </p:nvSpPr>
          <p:spPr>
            <a:xfrm>
              <a:off x="3838838" y="1337875"/>
              <a:ext cx="546450" cy="546448"/>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63" name="îSľiḑê">
              <a:extLst>
                <a:ext uri="{FF2B5EF4-FFF2-40B4-BE49-F238E27FC236}">
                  <a16:creationId xmlns:a16="http://schemas.microsoft.com/office/drawing/2014/main" id="{6DB10B9B-7823-4EB6-8F8D-E1BE8891D0C2}"/>
                </a:ext>
              </a:extLst>
            </p:cNvPr>
            <p:cNvSpPr/>
            <p:nvPr/>
          </p:nvSpPr>
          <p:spPr bwMode="auto">
            <a:xfrm>
              <a:off x="4011679" y="1507580"/>
              <a:ext cx="200766" cy="200766"/>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chemeClr val="accent1"/>
            </a:solidFill>
            <a:ln>
              <a:noFill/>
            </a:ln>
          </p:spPr>
          <p:txBody>
            <a:bodyPr wrap="square" lIns="91440" tIns="45720" rIns="91440" bIns="45720" anchor="ctr">
              <a:normAutofit fontScale="40000" lnSpcReduction="20000"/>
            </a:bodyPr>
            <a:lstStyle/>
            <a:p>
              <a:pPr algn="ctr"/>
              <a:endParaRPr/>
            </a:p>
          </p:txBody>
        </p:sp>
      </p:grpSp>
      <p:grpSp>
        <p:nvGrpSpPr>
          <p:cNvPr id="54" name="ïşľîḑe">
            <a:extLst>
              <a:ext uri="{FF2B5EF4-FFF2-40B4-BE49-F238E27FC236}">
                <a16:creationId xmlns:a16="http://schemas.microsoft.com/office/drawing/2014/main" id="{7CB0DB0B-5B6C-4CB0-A9EA-E7E25DE1FA5D}"/>
              </a:ext>
            </a:extLst>
          </p:cNvPr>
          <p:cNvGrpSpPr/>
          <p:nvPr/>
        </p:nvGrpSpPr>
        <p:grpSpPr>
          <a:xfrm flipH="1">
            <a:off x="7535902" y="4223977"/>
            <a:ext cx="265512" cy="265512"/>
            <a:chOff x="6231000" y="1314000"/>
            <a:chExt cx="331725" cy="331725"/>
          </a:xfrm>
        </p:grpSpPr>
        <p:sp>
          <p:nvSpPr>
            <p:cNvPr id="58" name="i$1ïďe">
              <a:extLst>
                <a:ext uri="{FF2B5EF4-FFF2-40B4-BE49-F238E27FC236}">
                  <a16:creationId xmlns:a16="http://schemas.microsoft.com/office/drawing/2014/main" id="{86A003AD-C55E-4B3B-8D8E-7CE39C08E717}"/>
                </a:ext>
              </a:extLst>
            </p:cNvPr>
            <p:cNvSpPr/>
            <p:nvPr/>
          </p:nvSpPr>
          <p:spPr bwMode="auto">
            <a:xfrm>
              <a:off x="6231000" y="1314000"/>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40000" lnSpcReduction="20000"/>
            </a:bodyPr>
            <a:lstStyle/>
            <a:p>
              <a:pPr algn="ctr"/>
              <a:endParaRPr lang="zh-CN" altLang="en-US" dirty="0">
                <a:solidFill>
                  <a:schemeClr val="dk1"/>
                </a:solidFill>
              </a:endParaRPr>
            </a:p>
          </p:txBody>
        </p:sp>
        <p:sp>
          <p:nvSpPr>
            <p:cNvPr id="59" name="iṥľïďe">
              <a:extLst>
                <a:ext uri="{FF2B5EF4-FFF2-40B4-BE49-F238E27FC236}">
                  <a16:creationId xmlns:a16="http://schemas.microsoft.com/office/drawing/2014/main" id="{028B49A4-1995-42EA-8A3F-816B56FA4007}"/>
                </a:ext>
              </a:extLst>
            </p:cNvPr>
            <p:cNvSpPr/>
            <p:nvPr/>
          </p:nvSpPr>
          <p:spPr bwMode="auto">
            <a:xfrm>
              <a:off x="6281721" y="138615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grpSp>
        <p:nvGrpSpPr>
          <p:cNvPr id="55" name="iśľïḋe">
            <a:extLst>
              <a:ext uri="{FF2B5EF4-FFF2-40B4-BE49-F238E27FC236}">
                <a16:creationId xmlns:a16="http://schemas.microsoft.com/office/drawing/2014/main" id="{1ED5E9A8-5DD6-4964-88F3-0ECFC14D087E}"/>
              </a:ext>
            </a:extLst>
          </p:cNvPr>
          <p:cNvGrpSpPr/>
          <p:nvPr/>
        </p:nvGrpSpPr>
        <p:grpSpPr>
          <a:xfrm flipH="1">
            <a:off x="3481373" y="4223977"/>
            <a:ext cx="265512" cy="265512"/>
            <a:chOff x="6231000" y="1314000"/>
            <a:chExt cx="331725" cy="331725"/>
          </a:xfrm>
        </p:grpSpPr>
        <p:sp>
          <p:nvSpPr>
            <p:cNvPr id="56" name="iṩļïḋe">
              <a:extLst>
                <a:ext uri="{FF2B5EF4-FFF2-40B4-BE49-F238E27FC236}">
                  <a16:creationId xmlns:a16="http://schemas.microsoft.com/office/drawing/2014/main" id="{7B93EEAC-D6B7-4183-AEAB-880BBE7A0942}"/>
                </a:ext>
              </a:extLst>
            </p:cNvPr>
            <p:cNvSpPr/>
            <p:nvPr/>
          </p:nvSpPr>
          <p:spPr bwMode="auto">
            <a:xfrm>
              <a:off x="6231000" y="1314000"/>
              <a:ext cx="331725" cy="331725"/>
            </a:xfrm>
            <a:prstGeom prst="ellipse">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40000" lnSpcReduction="20000"/>
            </a:bodyPr>
            <a:lstStyle/>
            <a:p>
              <a:pPr algn="ctr"/>
              <a:endParaRPr lang="zh-CN" altLang="en-US" dirty="0">
                <a:solidFill>
                  <a:schemeClr val="dk1"/>
                </a:solidFill>
              </a:endParaRPr>
            </a:p>
          </p:txBody>
        </p:sp>
        <p:sp>
          <p:nvSpPr>
            <p:cNvPr id="57" name="işļíḍe">
              <a:extLst>
                <a:ext uri="{FF2B5EF4-FFF2-40B4-BE49-F238E27FC236}">
                  <a16:creationId xmlns:a16="http://schemas.microsoft.com/office/drawing/2014/main" id="{BAF30258-3692-4C5B-8998-F4C6CD42C7EE}"/>
                </a:ext>
              </a:extLst>
            </p:cNvPr>
            <p:cNvSpPr/>
            <p:nvPr/>
          </p:nvSpPr>
          <p:spPr bwMode="auto">
            <a:xfrm>
              <a:off x="6281721" y="1386150"/>
              <a:ext cx="230282" cy="187424"/>
            </a:xfrm>
            <a:prstGeom prst="rightArrow">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sp>
        <p:nvSpPr>
          <p:cNvPr id="4" name="标题 3">
            <a:extLst>
              <a:ext uri="{FF2B5EF4-FFF2-40B4-BE49-F238E27FC236}">
                <a16:creationId xmlns:a16="http://schemas.microsoft.com/office/drawing/2014/main" id="{CFC5AA90-0110-4531-81D1-FE4F7DCEBFF7}"/>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1690512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íSḻïdé">
            <a:extLst>
              <a:ext uri="{FF2B5EF4-FFF2-40B4-BE49-F238E27FC236}">
                <a16:creationId xmlns:a16="http://schemas.microsoft.com/office/drawing/2014/main" id="{C79BC8E7-23F0-486A-8739-2E53CEC158C9}"/>
              </a:ext>
            </a:extLst>
          </p:cNvPr>
          <p:cNvSpPr/>
          <p:nvPr/>
        </p:nvSpPr>
        <p:spPr>
          <a:xfrm>
            <a:off x="1125537" y="2370987"/>
            <a:ext cx="1866900" cy="1866900"/>
          </a:xfrm>
          <a:prstGeom prst="ellipse">
            <a:avLst/>
          </a:prstGeom>
          <a:blipFill>
            <a:blip r:embed="rId2" cstate="screen">
              <a:extLst>
                <a:ext uri="{28A0092B-C50C-407E-A947-70E740481C1C}">
                  <a14:useLocalDpi xmlns:a14="http://schemas.microsoft.com/office/drawing/2010/main"/>
                </a:ext>
              </a:extLst>
            </a:blip>
            <a:stretch>
              <a:fillRect/>
            </a:stretch>
          </a:blipFill>
          <a:ln w="25400">
            <a:solidFill>
              <a:schemeClr val="tx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îşḻïďé">
            <a:extLst>
              <a:ext uri="{FF2B5EF4-FFF2-40B4-BE49-F238E27FC236}">
                <a16:creationId xmlns:a16="http://schemas.microsoft.com/office/drawing/2014/main" id="{921D2456-A6A6-43F5-AD86-0A010D24A2F0}"/>
              </a:ext>
            </a:extLst>
          </p:cNvPr>
          <p:cNvSpPr txBox="1"/>
          <p:nvPr/>
        </p:nvSpPr>
        <p:spPr>
          <a:xfrm>
            <a:off x="660400" y="1481987"/>
            <a:ext cx="2797175" cy="625414"/>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dirty="0">
                <a:latin typeface="+mj-ea"/>
                <a:ea typeface="+mj-ea"/>
              </a:rPr>
              <a:t>关键词</a:t>
            </a:r>
            <a:endParaRPr lang="id-ID" sz="2400" dirty="0">
              <a:latin typeface="+mj-ea"/>
              <a:ea typeface="+mj-ea"/>
            </a:endParaRPr>
          </a:p>
        </p:txBody>
      </p:sp>
      <p:sp>
        <p:nvSpPr>
          <p:cNvPr id="16" name="íşḻîďê">
            <a:extLst>
              <a:ext uri="{FF2B5EF4-FFF2-40B4-BE49-F238E27FC236}">
                <a16:creationId xmlns:a16="http://schemas.microsoft.com/office/drawing/2014/main" id="{F8E07573-A8E5-42F7-B445-E2E8E3B47ABD}"/>
              </a:ext>
            </a:extLst>
          </p:cNvPr>
          <p:cNvSpPr/>
          <p:nvPr/>
        </p:nvSpPr>
        <p:spPr bwMode="auto">
          <a:xfrm>
            <a:off x="660400" y="4568148"/>
            <a:ext cx="2797175" cy="121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bg1">
                    <a:lumMod val="50000"/>
                  </a:schemeClr>
                </a:solidFill>
              </a:rPr>
              <a:t>在此处输入你的内容在此处输入你的内容在此处输入你的内容在此处输入你的内容</a:t>
            </a:r>
            <a:endParaRPr lang="en-US" altLang="zh-CN" sz="1600" dirty="0">
              <a:solidFill>
                <a:schemeClr val="bg1">
                  <a:lumMod val="50000"/>
                </a:schemeClr>
              </a:solidFill>
            </a:endParaRPr>
          </a:p>
        </p:txBody>
      </p:sp>
      <p:sp>
        <p:nvSpPr>
          <p:cNvPr id="11" name="îṡḻídè">
            <a:extLst>
              <a:ext uri="{FF2B5EF4-FFF2-40B4-BE49-F238E27FC236}">
                <a16:creationId xmlns:a16="http://schemas.microsoft.com/office/drawing/2014/main" id="{6451C90B-6F3D-4E75-81C8-27B0DAF360F0}"/>
              </a:ext>
            </a:extLst>
          </p:cNvPr>
          <p:cNvSpPr/>
          <p:nvPr/>
        </p:nvSpPr>
        <p:spPr>
          <a:xfrm>
            <a:off x="5156200" y="2370987"/>
            <a:ext cx="1866900" cy="1866900"/>
          </a:xfrm>
          <a:prstGeom prst="ellipse">
            <a:avLst/>
          </a:prstGeom>
          <a:blipFill>
            <a:blip r:embed="rId2" cstate="screen">
              <a:extLst>
                <a:ext uri="{28A0092B-C50C-407E-A947-70E740481C1C}">
                  <a14:useLocalDpi xmlns:a14="http://schemas.microsoft.com/office/drawing/2010/main"/>
                </a:ext>
              </a:extLst>
            </a:blip>
            <a:stretch>
              <a:fillRect/>
            </a:stretch>
          </a:blipFill>
          <a:ln w="25400">
            <a:solidFill>
              <a:schemeClr val="tx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2" name="îŝľiḓé">
            <a:extLst>
              <a:ext uri="{FF2B5EF4-FFF2-40B4-BE49-F238E27FC236}">
                <a16:creationId xmlns:a16="http://schemas.microsoft.com/office/drawing/2014/main" id="{921D2456-A6A6-43F5-AD86-0A010D24A2F0}"/>
              </a:ext>
            </a:extLst>
          </p:cNvPr>
          <p:cNvSpPr txBox="1"/>
          <p:nvPr/>
        </p:nvSpPr>
        <p:spPr>
          <a:xfrm>
            <a:off x="4691063" y="1481987"/>
            <a:ext cx="2797175" cy="625414"/>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dirty="0">
                <a:latin typeface="+mj-ea"/>
                <a:ea typeface="+mj-ea"/>
              </a:rPr>
              <a:t>关键词</a:t>
            </a:r>
            <a:endParaRPr lang="id-ID" sz="2400" dirty="0">
              <a:latin typeface="+mj-ea"/>
              <a:ea typeface="+mj-ea"/>
            </a:endParaRPr>
          </a:p>
        </p:txBody>
      </p:sp>
      <p:sp>
        <p:nvSpPr>
          <p:cNvPr id="13" name="íšļîḑê">
            <a:extLst>
              <a:ext uri="{FF2B5EF4-FFF2-40B4-BE49-F238E27FC236}">
                <a16:creationId xmlns:a16="http://schemas.microsoft.com/office/drawing/2014/main" id="{F8E07573-A8E5-42F7-B445-E2E8E3B47ABD}"/>
              </a:ext>
            </a:extLst>
          </p:cNvPr>
          <p:cNvSpPr/>
          <p:nvPr/>
        </p:nvSpPr>
        <p:spPr bwMode="auto">
          <a:xfrm>
            <a:off x="4691063" y="4568148"/>
            <a:ext cx="2797175" cy="121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bg1">
                    <a:lumMod val="50000"/>
                  </a:schemeClr>
                </a:solidFill>
              </a:rPr>
              <a:t>在此处输入你的内容在此处输入你的内容在此处输入你的内容在此处输入你的内容</a:t>
            </a:r>
            <a:endParaRPr lang="en-US" altLang="zh-CN" sz="1600" dirty="0">
              <a:solidFill>
                <a:schemeClr val="bg1">
                  <a:lumMod val="50000"/>
                </a:schemeClr>
              </a:solidFill>
            </a:endParaRPr>
          </a:p>
        </p:txBody>
      </p:sp>
      <p:sp>
        <p:nvSpPr>
          <p:cNvPr id="8" name="isḷïde">
            <a:extLst>
              <a:ext uri="{FF2B5EF4-FFF2-40B4-BE49-F238E27FC236}">
                <a16:creationId xmlns:a16="http://schemas.microsoft.com/office/drawing/2014/main" id="{7D172534-DC74-4CE4-AA50-D7AC352327D6}"/>
              </a:ext>
            </a:extLst>
          </p:cNvPr>
          <p:cNvSpPr/>
          <p:nvPr/>
        </p:nvSpPr>
        <p:spPr>
          <a:xfrm>
            <a:off x="9186862" y="2370987"/>
            <a:ext cx="1866900" cy="1866900"/>
          </a:xfrm>
          <a:prstGeom prst="ellipse">
            <a:avLst/>
          </a:prstGeom>
          <a:blipFill>
            <a:blip r:embed="rId2" cstate="screen">
              <a:extLst>
                <a:ext uri="{28A0092B-C50C-407E-A947-70E740481C1C}">
                  <a14:useLocalDpi xmlns:a14="http://schemas.microsoft.com/office/drawing/2010/main"/>
                </a:ext>
              </a:extLst>
            </a:blip>
            <a:stretch>
              <a:fillRect/>
            </a:stretch>
          </a:blipFill>
          <a:ln w="25400">
            <a:solidFill>
              <a:schemeClr val="tx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iş1îḋé">
            <a:extLst>
              <a:ext uri="{FF2B5EF4-FFF2-40B4-BE49-F238E27FC236}">
                <a16:creationId xmlns:a16="http://schemas.microsoft.com/office/drawing/2014/main" id="{921D2456-A6A6-43F5-AD86-0A010D24A2F0}"/>
              </a:ext>
            </a:extLst>
          </p:cNvPr>
          <p:cNvSpPr txBox="1"/>
          <p:nvPr/>
        </p:nvSpPr>
        <p:spPr>
          <a:xfrm>
            <a:off x="8721725" y="1481987"/>
            <a:ext cx="2797175" cy="625414"/>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dirty="0">
                <a:latin typeface="+mj-ea"/>
                <a:ea typeface="+mj-ea"/>
              </a:rPr>
              <a:t>关键词</a:t>
            </a:r>
            <a:endParaRPr lang="id-ID" sz="2400" dirty="0">
              <a:latin typeface="+mj-ea"/>
              <a:ea typeface="+mj-ea"/>
            </a:endParaRPr>
          </a:p>
        </p:txBody>
      </p:sp>
      <p:sp>
        <p:nvSpPr>
          <p:cNvPr id="10" name="íṥľîḍê">
            <a:extLst>
              <a:ext uri="{FF2B5EF4-FFF2-40B4-BE49-F238E27FC236}">
                <a16:creationId xmlns:a16="http://schemas.microsoft.com/office/drawing/2014/main" id="{F8E07573-A8E5-42F7-B445-E2E8E3B47ABD}"/>
              </a:ext>
            </a:extLst>
          </p:cNvPr>
          <p:cNvSpPr/>
          <p:nvPr/>
        </p:nvSpPr>
        <p:spPr bwMode="auto">
          <a:xfrm>
            <a:off x="8721725" y="4568148"/>
            <a:ext cx="2797175" cy="121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bg1">
                    <a:lumMod val="50000"/>
                  </a:schemeClr>
                </a:solidFill>
              </a:rPr>
              <a:t>在此处输入你的内容在此处输入你的内容在此处输入你的内容在此处输入你的内容</a:t>
            </a:r>
            <a:endParaRPr lang="en-US" altLang="zh-CN" sz="1600" dirty="0">
              <a:solidFill>
                <a:schemeClr val="bg1">
                  <a:lumMod val="50000"/>
                </a:schemeClr>
              </a:solidFill>
            </a:endParaRPr>
          </a:p>
        </p:txBody>
      </p:sp>
      <p:sp>
        <p:nvSpPr>
          <p:cNvPr id="6" name="išḻîḍè">
            <a:extLst>
              <a:ext uri="{FF2B5EF4-FFF2-40B4-BE49-F238E27FC236}">
                <a16:creationId xmlns:a16="http://schemas.microsoft.com/office/drawing/2014/main" id="{B3DFBBE3-85C0-412C-8645-E09136C68500}"/>
              </a:ext>
            </a:extLst>
          </p:cNvPr>
          <p:cNvSpPr/>
          <p:nvPr/>
        </p:nvSpPr>
        <p:spPr>
          <a:xfrm>
            <a:off x="4020319" y="1481987"/>
            <a:ext cx="108000" cy="4300426"/>
          </a:xfrm>
          <a:prstGeom prst="rect">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7" name="íṩ1íḍe">
            <a:extLst>
              <a:ext uri="{FF2B5EF4-FFF2-40B4-BE49-F238E27FC236}">
                <a16:creationId xmlns:a16="http://schemas.microsoft.com/office/drawing/2014/main" id="{70109E6F-CF07-4007-91B5-13F6F2B39701}"/>
              </a:ext>
            </a:extLst>
          </p:cNvPr>
          <p:cNvSpPr/>
          <p:nvPr/>
        </p:nvSpPr>
        <p:spPr>
          <a:xfrm>
            <a:off x="8050982" y="1481987"/>
            <a:ext cx="108000" cy="4300426"/>
          </a:xfrm>
          <a:prstGeom prst="rect">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2" name="标题 1">
            <a:extLst>
              <a:ext uri="{FF2B5EF4-FFF2-40B4-BE49-F238E27FC236}">
                <a16:creationId xmlns:a16="http://schemas.microsoft.com/office/drawing/2014/main" id="{36A07B35-7A98-4564-ADCB-E228C86C417D}"/>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311234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ïṥḷíḋe">
            <a:extLst>
              <a:ext uri="{FF2B5EF4-FFF2-40B4-BE49-F238E27FC236}">
                <a16:creationId xmlns:a16="http://schemas.microsoft.com/office/drawing/2014/main" id="{2BBAF748-5A0C-4F77-86E6-7BDC8C817E48}"/>
              </a:ext>
            </a:extLst>
          </p:cNvPr>
          <p:cNvGrpSpPr/>
          <p:nvPr/>
        </p:nvGrpSpPr>
        <p:grpSpPr>
          <a:xfrm>
            <a:off x="4562670" y="1382086"/>
            <a:ext cx="6948488" cy="4929481"/>
            <a:chOff x="2761775" y="1273145"/>
            <a:chExt cx="6668450" cy="4730811"/>
          </a:xfrm>
          <a:solidFill>
            <a:schemeClr val="bg1"/>
          </a:solidFill>
        </p:grpSpPr>
        <p:sp>
          <p:nvSpPr>
            <p:cNvPr id="15" name="iṧľïḍé">
              <a:extLst>
                <a:ext uri="{FF2B5EF4-FFF2-40B4-BE49-F238E27FC236}">
                  <a16:creationId xmlns:a16="http://schemas.microsoft.com/office/drawing/2014/main" id="{6EE9A671-A8B7-484C-B8BB-3C78E2A4271D}"/>
                </a:ext>
              </a:extLst>
            </p:cNvPr>
            <p:cNvSpPr/>
            <p:nvPr/>
          </p:nvSpPr>
          <p:spPr>
            <a:xfrm rot="5400000">
              <a:off x="2641246" y="2835638"/>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sp>
          <p:nvSpPr>
            <p:cNvPr id="16" name="ïṣḷíḑé">
              <a:extLst>
                <a:ext uri="{FF2B5EF4-FFF2-40B4-BE49-F238E27FC236}">
                  <a16:creationId xmlns:a16="http://schemas.microsoft.com/office/drawing/2014/main" id="{9210D6B6-4DAE-4A15-A3D2-E19BB461B88A}"/>
                </a:ext>
              </a:extLst>
            </p:cNvPr>
            <p:cNvSpPr/>
            <p:nvPr/>
          </p:nvSpPr>
          <p:spPr>
            <a:xfrm rot="5400000">
              <a:off x="3484501" y="4274515"/>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sp>
          <p:nvSpPr>
            <p:cNvPr id="17" name="išļiḑé">
              <a:extLst>
                <a:ext uri="{FF2B5EF4-FFF2-40B4-BE49-F238E27FC236}">
                  <a16:creationId xmlns:a16="http://schemas.microsoft.com/office/drawing/2014/main" id="{58160C2C-511A-4E05-B2C6-7DDA37BAD0E2}"/>
                </a:ext>
              </a:extLst>
            </p:cNvPr>
            <p:cNvSpPr/>
            <p:nvPr/>
          </p:nvSpPr>
          <p:spPr>
            <a:xfrm rot="5400000">
              <a:off x="4327758" y="2835638"/>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sp>
          <p:nvSpPr>
            <p:cNvPr id="18" name="ís1îḑê">
              <a:extLst>
                <a:ext uri="{FF2B5EF4-FFF2-40B4-BE49-F238E27FC236}">
                  <a16:creationId xmlns:a16="http://schemas.microsoft.com/office/drawing/2014/main" id="{575657EF-2334-4EBF-A130-7EBCE9C6930A}"/>
                </a:ext>
              </a:extLst>
            </p:cNvPr>
            <p:cNvSpPr/>
            <p:nvPr/>
          </p:nvSpPr>
          <p:spPr>
            <a:xfrm rot="5400000">
              <a:off x="5171015" y="1393674"/>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endParaRPr lang="zh-CN" altLang="en-US" sz="1600" b="1" dirty="0">
                <a:solidFill>
                  <a:schemeClr val="accent1"/>
                </a:solidFill>
                <a:latin typeface="+mj-ea"/>
                <a:ea typeface="+mj-ea"/>
              </a:endParaRPr>
            </a:p>
          </p:txBody>
        </p:sp>
        <p:sp>
          <p:nvSpPr>
            <p:cNvPr id="19" name="íṩḷïḍé">
              <a:extLst>
                <a:ext uri="{FF2B5EF4-FFF2-40B4-BE49-F238E27FC236}">
                  <a16:creationId xmlns:a16="http://schemas.microsoft.com/office/drawing/2014/main" id="{0E1AD1C0-830F-43FF-A09A-DC6BEB6D8A8D}"/>
                </a:ext>
              </a:extLst>
            </p:cNvPr>
            <p:cNvSpPr/>
            <p:nvPr/>
          </p:nvSpPr>
          <p:spPr>
            <a:xfrm rot="5400000">
              <a:off x="6014271" y="2835638"/>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sp>
          <p:nvSpPr>
            <p:cNvPr id="20" name="iŝļïdé">
              <a:extLst>
                <a:ext uri="{FF2B5EF4-FFF2-40B4-BE49-F238E27FC236}">
                  <a16:creationId xmlns:a16="http://schemas.microsoft.com/office/drawing/2014/main" id="{B00793E8-89A2-4993-987D-D499EEB8616A}"/>
                </a:ext>
              </a:extLst>
            </p:cNvPr>
            <p:cNvSpPr/>
            <p:nvPr/>
          </p:nvSpPr>
          <p:spPr>
            <a:xfrm rot="5400000">
              <a:off x="6857527" y="4274515"/>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sp>
          <p:nvSpPr>
            <p:cNvPr id="21" name="îślîḍé">
              <a:extLst>
                <a:ext uri="{FF2B5EF4-FFF2-40B4-BE49-F238E27FC236}">
                  <a16:creationId xmlns:a16="http://schemas.microsoft.com/office/drawing/2014/main" id="{73732FC1-5569-48BB-BD91-05D16F722FE7}"/>
                </a:ext>
              </a:extLst>
            </p:cNvPr>
            <p:cNvSpPr/>
            <p:nvPr/>
          </p:nvSpPr>
          <p:spPr>
            <a:xfrm rot="5400000">
              <a:off x="7700784" y="2835638"/>
              <a:ext cx="1849970" cy="1608912"/>
            </a:xfrm>
            <a:prstGeom prst="hexagon">
              <a:avLst>
                <a:gd name="adj" fmla="val 28802"/>
                <a:gd name="vf" fmla="val 115470"/>
              </a:avLst>
            </a:prstGeom>
            <a:grpFill/>
            <a:ln>
              <a:gradFill>
                <a:gsLst>
                  <a:gs pos="0">
                    <a:schemeClr val="tx1">
                      <a:alpha val="50000"/>
                    </a:schemeClr>
                  </a:gs>
                  <a:gs pos="100000">
                    <a:schemeClr val="tx1">
                      <a:alpha val="0"/>
                    </a:schemeClr>
                  </a:gs>
                </a:gsLst>
                <a:lin ang="0" scaled="0"/>
              </a:grad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45720" rIns="0" bIns="45720" anchor="ctr" anchorCtr="0">
              <a:normAutofit/>
            </a:bodyPr>
            <a:lstStyle/>
            <a:p>
              <a:pPr algn="ctr" defTabSz="888978">
                <a:spcBef>
                  <a:spcPct val="0"/>
                </a:spcBef>
              </a:pPr>
              <a:r>
                <a:rPr lang="zh-CN" altLang="en-US" sz="2000" b="1" dirty="0">
                  <a:solidFill>
                    <a:schemeClr val="accent1"/>
                  </a:solidFill>
                  <a:latin typeface="+mj-ea"/>
                  <a:ea typeface="+mj-ea"/>
                </a:rPr>
                <a:t>关键词</a:t>
              </a:r>
            </a:p>
          </p:txBody>
        </p:sp>
      </p:grpSp>
      <p:cxnSp>
        <p:nvCxnSpPr>
          <p:cNvPr id="7" name="直接连接符 6">
            <a:extLst>
              <a:ext uri="{FF2B5EF4-FFF2-40B4-BE49-F238E27FC236}">
                <a16:creationId xmlns:a16="http://schemas.microsoft.com/office/drawing/2014/main" id="{104ED3DA-CF8F-440E-8A6A-D6886A548937}"/>
              </a:ext>
            </a:extLst>
          </p:cNvPr>
          <p:cNvCxnSpPr>
            <a:cxnSpLocks/>
          </p:cNvCxnSpPr>
          <p:nvPr/>
        </p:nvCxnSpPr>
        <p:spPr>
          <a:xfrm>
            <a:off x="673100" y="2937101"/>
            <a:ext cx="333568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C751734-E687-4434-8233-58B4A9C25442}"/>
              </a:ext>
            </a:extLst>
          </p:cNvPr>
          <p:cNvCxnSpPr>
            <a:cxnSpLocks/>
          </p:cNvCxnSpPr>
          <p:nvPr/>
        </p:nvCxnSpPr>
        <p:spPr>
          <a:xfrm>
            <a:off x="673100" y="4693963"/>
            <a:ext cx="333568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îşľíḑê">
            <a:extLst>
              <a:ext uri="{FF2B5EF4-FFF2-40B4-BE49-F238E27FC236}">
                <a16:creationId xmlns:a16="http://schemas.microsoft.com/office/drawing/2014/main" id="{4316A929-664E-4956-AB4A-00D70C4EF9E0}"/>
              </a:ext>
            </a:extLst>
          </p:cNvPr>
          <p:cNvSpPr/>
          <p:nvPr/>
        </p:nvSpPr>
        <p:spPr bwMode="auto">
          <a:xfrm>
            <a:off x="659105" y="1704644"/>
            <a:ext cx="3349677" cy="117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600" dirty="0">
                <a:solidFill>
                  <a:schemeClr val="bg1">
                    <a:lumMod val="50000"/>
                  </a:schemeClr>
                </a:solidFill>
                <a:latin typeface="+mn-ea"/>
              </a:rPr>
              <a:t>在此处输入你的内容在此处输入你的内容在此处输入你的内容在此处输入你的内容在此处输入你的内容</a:t>
            </a:r>
            <a:endParaRPr lang="en-US" altLang="zh-CN" sz="1600" dirty="0">
              <a:solidFill>
                <a:schemeClr val="bg1">
                  <a:lumMod val="50000"/>
                </a:schemeClr>
              </a:solidFill>
              <a:latin typeface="+mn-ea"/>
            </a:endParaRPr>
          </a:p>
        </p:txBody>
      </p:sp>
      <p:sp>
        <p:nvSpPr>
          <p:cNvPr id="23" name="iśļîḓe">
            <a:extLst>
              <a:ext uri="{FF2B5EF4-FFF2-40B4-BE49-F238E27FC236}">
                <a16:creationId xmlns:a16="http://schemas.microsoft.com/office/drawing/2014/main" id="{0A530D43-3C97-4FF5-999F-62B16951A2C3}"/>
              </a:ext>
            </a:extLst>
          </p:cNvPr>
          <p:cNvSpPr txBox="1"/>
          <p:nvPr/>
        </p:nvSpPr>
        <p:spPr bwMode="auto">
          <a:xfrm>
            <a:off x="659106" y="1299075"/>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defTabSz="914377">
              <a:spcBef>
                <a:spcPct val="0"/>
              </a:spcBef>
              <a:defRPr/>
            </a:pPr>
            <a:r>
              <a:rPr lang="zh-CN" altLang="en-US" sz="2000" b="1" dirty="0"/>
              <a:t>小标题</a:t>
            </a:r>
            <a:endParaRPr kumimoji="0" lang="zh-CN" altLang="en-US" sz="2000" b="1" i="0" u="none" strike="noStrike" kern="1200" cap="none" spc="0" normalizeH="0" baseline="0" noProof="0" dirty="0">
              <a:ln>
                <a:noFill/>
              </a:ln>
              <a:effectLst/>
              <a:uLnTx/>
              <a:uFillTx/>
            </a:endParaRPr>
          </a:p>
        </p:txBody>
      </p:sp>
      <p:sp>
        <p:nvSpPr>
          <p:cNvPr id="24" name="îşľíḑê">
            <a:extLst>
              <a:ext uri="{FF2B5EF4-FFF2-40B4-BE49-F238E27FC236}">
                <a16:creationId xmlns:a16="http://schemas.microsoft.com/office/drawing/2014/main" id="{6A21B387-7662-4F88-A2BE-7FD894348235}"/>
              </a:ext>
            </a:extLst>
          </p:cNvPr>
          <p:cNvSpPr/>
          <p:nvPr/>
        </p:nvSpPr>
        <p:spPr bwMode="auto">
          <a:xfrm>
            <a:off x="659105" y="3428346"/>
            <a:ext cx="3349677" cy="117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600" dirty="0">
                <a:solidFill>
                  <a:schemeClr val="bg1">
                    <a:lumMod val="50000"/>
                  </a:schemeClr>
                </a:solidFill>
                <a:latin typeface="+mn-ea"/>
              </a:rPr>
              <a:t>在此处输入你的内容在此处输入你的内容在此处输入你的内容在此处输入你的内容在此处输入你的内容</a:t>
            </a:r>
            <a:endParaRPr lang="en-US" altLang="zh-CN" sz="1600" dirty="0">
              <a:solidFill>
                <a:schemeClr val="bg1">
                  <a:lumMod val="50000"/>
                </a:schemeClr>
              </a:solidFill>
              <a:latin typeface="+mn-ea"/>
            </a:endParaRPr>
          </a:p>
        </p:txBody>
      </p:sp>
      <p:sp>
        <p:nvSpPr>
          <p:cNvPr id="25" name="iśļîḓe">
            <a:extLst>
              <a:ext uri="{FF2B5EF4-FFF2-40B4-BE49-F238E27FC236}">
                <a16:creationId xmlns:a16="http://schemas.microsoft.com/office/drawing/2014/main" id="{FC62A81C-5EC0-40F6-839B-271160ADBB48}"/>
              </a:ext>
            </a:extLst>
          </p:cNvPr>
          <p:cNvSpPr txBox="1"/>
          <p:nvPr/>
        </p:nvSpPr>
        <p:spPr bwMode="auto">
          <a:xfrm>
            <a:off x="659106" y="3022777"/>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defTabSz="914377">
              <a:spcBef>
                <a:spcPct val="0"/>
              </a:spcBef>
              <a:defRPr/>
            </a:pPr>
            <a:r>
              <a:rPr lang="zh-CN" altLang="en-US" sz="2000" b="1" dirty="0"/>
              <a:t>小标题</a:t>
            </a:r>
            <a:endParaRPr kumimoji="0" lang="zh-CN" altLang="en-US" sz="2000" b="1" i="0" u="none" strike="noStrike" kern="1200" cap="none" spc="0" normalizeH="0" baseline="0" noProof="0" dirty="0">
              <a:ln>
                <a:noFill/>
              </a:ln>
              <a:effectLst/>
              <a:uLnTx/>
              <a:uFillTx/>
            </a:endParaRPr>
          </a:p>
        </p:txBody>
      </p:sp>
      <p:sp>
        <p:nvSpPr>
          <p:cNvPr id="26" name="îşľíḑê">
            <a:extLst>
              <a:ext uri="{FF2B5EF4-FFF2-40B4-BE49-F238E27FC236}">
                <a16:creationId xmlns:a16="http://schemas.microsoft.com/office/drawing/2014/main" id="{8C6B9BDF-8E55-4A3F-A3A1-DCEC5D5FBD65}"/>
              </a:ext>
            </a:extLst>
          </p:cNvPr>
          <p:cNvSpPr/>
          <p:nvPr/>
        </p:nvSpPr>
        <p:spPr bwMode="auto">
          <a:xfrm>
            <a:off x="659105" y="5217833"/>
            <a:ext cx="3349677" cy="117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600" dirty="0">
                <a:solidFill>
                  <a:schemeClr val="bg1">
                    <a:lumMod val="50000"/>
                  </a:schemeClr>
                </a:solidFill>
                <a:latin typeface="+mn-ea"/>
              </a:rPr>
              <a:t>在此处输入你的内容在此处输入你的内容在此处输入你的内容在此处输入你的内容在此处输入你的内容</a:t>
            </a:r>
            <a:endParaRPr lang="en-US" altLang="zh-CN" sz="1600" dirty="0">
              <a:solidFill>
                <a:schemeClr val="bg1">
                  <a:lumMod val="50000"/>
                </a:schemeClr>
              </a:solidFill>
              <a:latin typeface="+mn-ea"/>
            </a:endParaRPr>
          </a:p>
        </p:txBody>
      </p:sp>
      <p:sp>
        <p:nvSpPr>
          <p:cNvPr id="27" name="iśļîḓe">
            <a:extLst>
              <a:ext uri="{FF2B5EF4-FFF2-40B4-BE49-F238E27FC236}">
                <a16:creationId xmlns:a16="http://schemas.microsoft.com/office/drawing/2014/main" id="{185B8259-881D-468F-8641-FD756DBF7E28}"/>
              </a:ext>
            </a:extLst>
          </p:cNvPr>
          <p:cNvSpPr txBox="1"/>
          <p:nvPr/>
        </p:nvSpPr>
        <p:spPr bwMode="auto">
          <a:xfrm>
            <a:off x="659106" y="4812264"/>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defTabSz="914377">
              <a:spcBef>
                <a:spcPct val="0"/>
              </a:spcBef>
              <a:defRPr/>
            </a:pPr>
            <a:r>
              <a:rPr lang="zh-CN" altLang="en-US" sz="2000" b="1" dirty="0"/>
              <a:t>小标题</a:t>
            </a:r>
            <a:endParaRPr kumimoji="0" lang="zh-CN" altLang="en-US" sz="2000" b="1" i="0" u="none" strike="noStrike" kern="1200" cap="none" spc="0" normalizeH="0" baseline="0" noProof="0" dirty="0">
              <a:ln>
                <a:noFill/>
              </a:ln>
              <a:effectLst/>
              <a:uLnTx/>
              <a:uFillTx/>
            </a:endParaRPr>
          </a:p>
        </p:txBody>
      </p:sp>
      <p:sp>
        <p:nvSpPr>
          <p:cNvPr id="2" name="标题 1">
            <a:extLst>
              <a:ext uri="{FF2B5EF4-FFF2-40B4-BE49-F238E27FC236}">
                <a16:creationId xmlns:a16="http://schemas.microsoft.com/office/drawing/2014/main" id="{C558D972-FBD3-4A6B-B5F6-C0F27D7C0889}"/>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382085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ṧļiḑê">
            <a:extLst>
              <a:ext uri="{FF2B5EF4-FFF2-40B4-BE49-F238E27FC236}">
                <a16:creationId xmlns:a16="http://schemas.microsoft.com/office/drawing/2014/main" id="{9B789705-9CEA-4C97-B398-35121A73F98F}"/>
              </a:ext>
            </a:extLst>
          </p:cNvPr>
          <p:cNvSpPr/>
          <p:nvPr/>
        </p:nvSpPr>
        <p:spPr>
          <a:xfrm rot="8341735" flipH="1">
            <a:off x="3807312" y="3841669"/>
            <a:ext cx="1024750" cy="10931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16" y="4499"/>
                  <a:pt x="14591" y="8500"/>
                  <a:pt x="10132" y="11778"/>
                </a:cubicBezTo>
                <a:cubicBezTo>
                  <a:pt x="8255" y="13157"/>
                  <a:pt x="5662" y="14203"/>
                  <a:pt x="4109" y="12842"/>
                </a:cubicBezTo>
                <a:cubicBezTo>
                  <a:pt x="1726" y="10754"/>
                  <a:pt x="4412" y="6732"/>
                  <a:pt x="8055" y="7797"/>
                </a:cubicBezTo>
                <a:cubicBezTo>
                  <a:pt x="11161" y="8705"/>
                  <a:pt x="11409" y="12598"/>
                  <a:pt x="9408" y="15522"/>
                </a:cubicBezTo>
                <a:cubicBezTo>
                  <a:pt x="7373" y="18496"/>
                  <a:pt x="3870" y="20653"/>
                  <a:pt x="0" y="21600"/>
                </a:cubicBezTo>
              </a:path>
            </a:pathLst>
          </a:custGeom>
          <a:ln w="38100" cap="rnd">
            <a:solidFill>
              <a:schemeClr val="accent1"/>
            </a:solidFill>
            <a:custDash>
              <a:ds d="100000" sp="200000"/>
            </a:custDash>
            <a:miter lim="400000"/>
            <a:tailEnd type="arrow"/>
          </a:ln>
        </p:spPr>
        <p:txBody>
          <a:bodyPr wrap="square" lIns="91440" tIns="45720" rIns="91440" bIns="45720" anchor="ctr">
            <a:normAutofit/>
          </a:bodyPr>
          <a:lstStyle/>
          <a:p>
            <a:pPr algn="ctr"/>
            <a:endParaRPr/>
          </a:p>
        </p:txBody>
      </p:sp>
      <p:sp>
        <p:nvSpPr>
          <p:cNvPr id="4" name="ïŝ1iḑê">
            <a:extLst>
              <a:ext uri="{FF2B5EF4-FFF2-40B4-BE49-F238E27FC236}">
                <a16:creationId xmlns:a16="http://schemas.microsoft.com/office/drawing/2014/main" id="{8E27A2F3-6F21-46AA-8F3B-A9631FC6B457}"/>
              </a:ext>
            </a:extLst>
          </p:cNvPr>
          <p:cNvSpPr/>
          <p:nvPr/>
        </p:nvSpPr>
        <p:spPr>
          <a:xfrm>
            <a:off x="3399553" y="2452306"/>
            <a:ext cx="1657855" cy="766500"/>
          </a:xfrm>
          <a:custGeom>
            <a:avLst/>
            <a:gdLst/>
            <a:ahLst/>
            <a:cxnLst>
              <a:cxn ang="0">
                <a:pos x="wd2" y="hd2"/>
              </a:cxn>
              <a:cxn ang="5400000">
                <a:pos x="wd2" y="hd2"/>
              </a:cxn>
              <a:cxn ang="10800000">
                <a:pos x="wd2" y="hd2"/>
              </a:cxn>
              <a:cxn ang="16200000">
                <a:pos x="wd2" y="hd2"/>
              </a:cxn>
            </a:cxnLst>
            <a:rect l="0" t="0" r="r" b="b"/>
            <a:pathLst>
              <a:path w="21600" h="20760" extrusionOk="0">
                <a:moveTo>
                  <a:pt x="21600" y="20760"/>
                </a:moveTo>
                <a:cubicBezTo>
                  <a:pt x="18369" y="9606"/>
                  <a:pt x="14127" y="2481"/>
                  <a:pt x="9559" y="535"/>
                </a:cubicBezTo>
                <a:cubicBezTo>
                  <a:pt x="6331" y="-840"/>
                  <a:pt x="3052" y="446"/>
                  <a:pt x="0" y="4285"/>
                </a:cubicBezTo>
              </a:path>
            </a:pathLst>
          </a:custGeom>
          <a:ln w="38100" cap="rnd">
            <a:solidFill>
              <a:schemeClr val="accent1"/>
            </a:solidFill>
            <a:custDash>
              <a:ds d="100000" sp="200000"/>
            </a:custDash>
            <a:miter lim="400000"/>
            <a:tailEnd type="arrow"/>
          </a:ln>
        </p:spPr>
        <p:txBody>
          <a:bodyPr wrap="square" lIns="91440" tIns="45720" rIns="91440" bIns="45720" anchor="ctr">
            <a:normAutofit/>
          </a:bodyPr>
          <a:lstStyle/>
          <a:p>
            <a:pPr algn="ctr"/>
            <a:endParaRPr/>
          </a:p>
        </p:txBody>
      </p:sp>
      <p:sp>
        <p:nvSpPr>
          <p:cNvPr id="5" name="iṣļiďe">
            <a:extLst>
              <a:ext uri="{FF2B5EF4-FFF2-40B4-BE49-F238E27FC236}">
                <a16:creationId xmlns:a16="http://schemas.microsoft.com/office/drawing/2014/main" id="{A987A58E-C4F7-4E98-88C8-908B70EF88E4}"/>
              </a:ext>
            </a:extLst>
          </p:cNvPr>
          <p:cNvSpPr/>
          <p:nvPr/>
        </p:nvSpPr>
        <p:spPr>
          <a:xfrm rot="13260000">
            <a:off x="7317040" y="3841529"/>
            <a:ext cx="1024750" cy="10931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16" y="4499"/>
                  <a:pt x="14591" y="8500"/>
                  <a:pt x="10132" y="11778"/>
                </a:cubicBezTo>
                <a:cubicBezTo>
                  <a:pt x="8255" y="13157"/>
                  <a:pt x="5662" y="14203"/>
                  <a:pt x="4109" y="12842"/>
                </a:cubicBezTo>
                <a:cubicBezTo>
                  <a:pt x="1726" y="10754"/>
                  <a:pt x="4412" y="6732"/>
                  <a:pt x="8055" y="7797"/>
                </a:cubicBezTo>
                <a:cubicBezTo>
                  <a:pt x="11161" y="8705"/>
                  <a:pt x="11409" y="12598"/>
                  <a:pt x="9408" y="15522"/>
                </a:cubicBezTo>
                <a:cubicBezTo>
                  <a:pt x="7373" y="18496"/>
                  <a:pt x="3870" y="20653"/>
                  <a:pt x="0" y="21600"/>
                </a:cubicBezTo>
              </a:path>
            </a:pathLst>
          </a:custGeom>
          <a:ln w="38100" cap="rnd">
            <a:solidFill>
              <a:schemeClr val="accent1"/>
            </a:solidFill>
            <a:custDash>
              <a:ds d="100000" sp="200000"/>
            </a:custDash>
            <a:miter lim="400000"/>
            <a:tailEnd type="arrow"/>
          </a:ln>
        </p:spPr>
        <p:txBody>
          <a:bodyPr wrap="square" lIns="91440" tIns="45720" rIns="91440" bIns="45720" anchor="ctr">
            <a:normAutofit/>
          </a:bodyPr>
          <a:lstStyle/>
          <a:p>
            <a:pPr algn="ctr"/>
            <a:endParaRPr/>
          </a:p>
        </p:txBody>
      </p:sp>
      <p:sp>
        <p:nvSpPr>
          <p:cNvPr id="6" name="îşľíḍè">
            <a:extLst>
              <a:ext uri="{FF2B5EF4-FFF2-40B4-BE49-F238E27FC236}">
                <a16:creationId xmlns:a16="http://schemas.microsoft.com/office/drawing/2014/main" id="{D21BF6F4-B501-48D6-8CC9-EDDF25A34BEA}"/>
              </a:ext>
            </a:extLst>
          </p:cNvPr>
          <p:cNvSpPr/>
          <p:nvPr/>
        </p:nvSpPr>
        <p:spPr>
          <a:xfrm flipH="1">
            <a:off x="7080856" y="2452306"/>
            <a:ext cx="1657855" cy="766500"/>
          </a:xfrm>
          <a:custGeom>
            <a:avLst/>
            <a:gdLst/>
            <a:ahLst/>
            <a:cxnLst>
              <a:cxn ang="0">
                <a:pos x="wd2" y="hd2"/>
              </a:cxn>
              <a:cxn ang="5400000">
                <a:pos x="wd2" y="hd2"/>
              </a:cxn>
              <a:cxn ang="10800000">
                <a:pos x="wd2" y="hd2"/>
              </a:cxn>
              <a:cxn ang="16200000">
                <a:pos x="wd2" y="hd2"/>
              </a:cxn>
            </a:cxnLst>
            <a:rect l="0" t="0" r="r" b="b"/>
            <a:pathLst>
              <a:path w="21600" h="20760" extrusionOk="0">
                <a:moveTo>
                  <a:pt x="21600" y="20760"/>
                </a:moveTo>
                <a:cubicBezTo>
                  <a:pt x="18369" y="9606"/>
                  <a:pt x="14127" y="2481"/>
                  <a:pt x="9559" y="535"/>
                </a:cubicBezTo>
                <a:cubicBezTo>
                  <a:pt x="6331" y="-840"/>
                  <a:pt x="3052" y="446"/>
                  <a:pt x="0" y="4285"/>
                </a:cubicBezTo>
              </a:path>
            </a:pathLst>
          </a:custGeom>
          <a:ln w="38100" cap="rnd">
            <a:solidFill>
              <a:schemeClr val="accent1"/>
            </a:solidFill>
            <a:custDash>
              <a:ds d="100000" sp="200000"/>
            </a:custDash>
            <a:miter lim="400000"/>
            <a:tailEnd type="arrow"/>
          </a:ln>
        </p:spPr>
        <p:txBody>
          <a:bodyPr wrap="square" lIns="91440" tIns="45720" rIns="91440" bIns="45720" anchor="ctr">
            <a:normAutofit/>
          </a:bodyPr>
          <a:lstStyle/>
          <a:p>
            <a:pPr algn="ctr"/>
            <a:endParaRPr/>
          </a:p>
        </p:txBody>
      </p:sp>
      <p:grpSp>
        <p:nvGrpSpPr>
          <p:cNvPr id="7" name="ïŝļîḑè">
            <a:extLst>
              <a:ext uri="{FF2B5EF4-FFF2-40B4-BE49-F238E27FC236}">
                <a16:creationId xmlns:a16="http://schemas.microsoft.com/office/drawing/2014/main" id="{9CA220C0-1679-4E85-8051-88A40CFC18A1}"/>
              </a:ext>
            </a:extLst>
          </p:cNvPr>
          <p:cNvGrpSpPr/>
          <p:nvPr/>
        </p:nvGrpSpPr>
        <p:grpSpPr>
          <a:xfrm>
            <a:off x="4654296" y="2270583"/>
            <a:ext cx="2916936" cy="2798543"/>
            <a:chOff x="4654296" y="2651583"/>
            <a:chExt cx="2916936" cy="2798543"/>
          </a:xfrm>
        </p:grpSpPr>
        <p:sp>
          <p:nvSpPr>
            <p:cNvPr id="35" name="íšḻíďé">
              <a:extLst>
                <a:ext uri="{FF2B5EF4-FFF2-40B4-BE49-F238E27FC236}">
                  <a16:creationId xmlns:a16="http://schemas.microsoft.com/office/drawing/2014/main" id="{6BEB5AA4-1A0F-4A20-81A8-AFECBC1F1E87}"/>
                </a:ext>
              </a:extLst>
            </p:cNvPr>
            <p:cNvSpPr/>
            <p:nvPr/>
          </p:nvSpPr>
          <p:spPr>
            <a:xfrm>
              <a:off x="4664560" y="3906383"/>
              <a:ext cx="2898268" cy="1543743"/>
            </a:xfrm>
            <a:custGeom>
              <a:avLst/>
              <a:gdLst/>
              <a:ahLst/>
              <a:cxnLst>
                <a:cxn ang="0">
                  <a:pos x="wd2" y="hd2"/>
                </a:cxn>
                <a:cxn ang="5400000">
                  <a:pos x="wd2" y="hd2"/>
                </a:cxn>
                <a:cxn ang="10800000">
                  <a:pos x="wd2" y="hd2"/>
                </a:cxn>
                <a:cxn ang="16200000">
                  <a:pos x="wd2" y="hd2"/>
                </a:cxn>
              </a:cxnLst>
              <a:rect l="0" t="0" r="r" b="b"/>
              <a:pathLst>
                <a:path w="21600" h="21600" extrusionOk="0">
                  <a:moveTo>
                    <a:pt x="21600" y="21387"/>
                  </a:moveTo>
                  <a:lnTo>
                    <a:pt x="60" y="21600"/>
                  </a:lnTo>
                  <a:lnTo>
                    <a:pt x="0" y="213"/>
                  </a:lnTo>
                  <a:lnTo>
                    <a:pt x="21540" y="0"/>
                  </a:lnTo>
                  <a:cubicBezTo>
                    <a:pt x="21540" y="0"/>
                    <a:pt x="21600" y="21387"/>
                    <a:pt x="21600" y="21387"/>
                  </a:cubicBezTo>
                  <a:close/>
                </a:path>
              </a:pathLst>
            </a:custGeom>
            <a:solidFill>
              <a:srgbClr val="565F68"/>
            </a:solidFill>
            <a:ln w="12700" cap="flat">
              <a:noFill/>
              <a:miter lim="400000"/>
            </a:ln>
            <a:effectLst/>
          </p:spPr>
          <p:txBody>
            <a:bodyPr wrap="square" lIns="91440" tIns="45720" rIns="91440" bIns="45720" anchor="ctr">
              <a:normAutofit/>
            </a:bodyPr>
            <a:lstStyle/>
            <a:p>
              <a:pPr algn="ctr"/>
              <a:endParaRPr/>
            </a:p>
          </p:txBody>
        </p:sp>
        <p:sp>
          <p:nvSpPr>
            <p:cNvPr id="36" name="îşļiďé">
              <a:extLst>
                <a:ext uri="{FF2B5EF4-FFF2-40B4-BE49-F238E27FC236}">
                  <a16:creationId xmlns:a16="http://schemas.microsoft.com/office/drawing/2014/main" id="{8C51912F-BF16-47BF-91E7-A7AA2F476BA9}"/>
                </a:ext>
              </a:extLst>
            </p:cNvPr>
            <p:cNvSpPr/>
            <p:nvPr/>
          </p:nvSpPr>
          <p:spPr>
            <a:xfrm>
              <a:off x="4664560" y="2952735"/>
              <a:ext cx="2890217" cy="9707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62" y="0"/>
                  </a:lnTo>
                  <a:lnTo>
                    <a:pt x="21600" y="21261"/>
                  </a:lnTo>
                  <a:cubicBezTo>
                    <a:pt x="21600" y="21261"/>
                    <a:pt x="0" y="21600"/>
                    <a:pt x="0" y="21600"/>
                  </a:cubicBezTo>
                  <a:close/>
                </a:path>
              </a:pathLst>
            </a:custGeom>
            <a:solidFill>
              <a:srgbClr val="565F68"/>
            </a:solidFill>
            <a:ln w="12700" cap="flat">
              <a:noFill/>
              <a:miter lim="400000"/>
            </a:ln>
            <a:effectLst/>
          </p:spPr>
          <p:txBody>
            <a:bodyPr wrap="square" lIns="91440" tIns="45720" rIns="91440" bIns="45720" anchor="ctr">
              <a:normAutofit/>
            </a:bodyPr>
            <a:lstStyle/>
            <a:p>
              <a:pPr algn="ctr"/>
              <a:endParaRPr/>
            </a:p>
          </p:txBody>
        </p:sp>
        <p:sp>
          <p:nvSpPr>
            <p:cNvPr id="37" name="îśļîďe">
              <a:extLst>
                <a:ext uri="{FF2B5EF4-FFF2-40B4-BE49-F238E27FC236}">
                  <a16:creationId xmlns:a16="http://schemas.microsoft.com/office/drawing/2014/main" id="{787D32DF-D2CC-46BD-BBF8-D6034A1E8080}"/>
                </a:ext>
              </a:extLst>
            </p:cNvPr>
            <p:cNvSpPr/>
            <p:nvPr/>
          </p:nvSpPr>
          <p:spPr>
            <a:xfrm>
              <a:off x="4921794" y="2651583"/>
              <a:ext cx="2315365" cy="2023140"/>
            </a:xfrm>
            <a:custGeom>
              <a:avLst/>
              <a:gdLst/>
              <a:ahLst/>
              <a:cxnLst>
                <a:cxn ang="0">
                  <a:pos x="wd2" y="hd2"/>
                </a:cxn>
                <a:cxn ang="5400000">
                  <a:pos x="wd2" y="hd2"/>
                </a:cxn>
                <a:cxn ang="10800000">
                  <a:pos x="wd2" y="hd2"/>
                </a:cxn>
                <a:cxn ang="16200000">
                  <a:pos x="wd2" y="hd2"/>
                </a:cxn>
              </a:cxnLst>
              <a:rect l="0" t="0" r="r" b="b"/>
              <a:pathLst>
                <a:path w="21600" h="21600" extrusionOk="0">
                  <a:moveTo>
                    <a:pt x="11107" y="21600"/>
                  </a:moveTo>
                  <a:lnTo>
                    <a:pt x="21600" y="15163"/>
                  </a:lnTo>
                  <a:lnTo>
                    <a:pt x="21581" y="0"/>
                  </a:lnTo>
                  <a:lnTo>
                    <a:pt x="0" y="0"/>
                  </a:lnTo>
                  <a:lnTo>
                    <a:pt x="31" y="14971"/>
                  </a:lnTo>
                  <a:cubicBezTo>
                    <a:pt x="31" y="14971"/>
                    <a:pt x="11107" y="21600"/>
                    <a:pt x="11107" y="21600"/>
                  </a:cubicBezTo>
                  <a:close/>
                </a:path>
              </a:pathLst>
            </a:custGeom>
            <a:gradFill flip="none" rotWithShape="1">
              <a:gsLst>
                <a:gs pos="11819">
                  <a:srgbClr val="E3E5E7"/>
                </a:gs>
                <a:gs pos="20041">
                  <a:srgbClr val="F1F2F3"/>
                </a:gs>
                <a:gs pos="51899">
                  <a:srgbClr val="FFFFFF"/>
                </a:gs>
              </a:gsLst>
              <a:lin ang="16200000" scaled="0"/>
            </a:gradFill>
            <a:ln w="6350" cap="flat">
              <a:gradFill>
                <a:gsLst>
                  <a:gs pos="0">
                    <a:schemeClr val="tx1">
                      <a:alpha val="50000"/>
                    </a:schemeClr>
                  </a:gs>
                  <a:gs pos="100000">
                    <a:schemeClr val="tx1">
                      <a:alpha val="0"/>
                    </a:schemeClr>
                  </a:gs>
                </a:gsLst>
                <a:lin ang="5400000" scaled="1"/>
              </a:gradFill>
              <a:miter lim="400000"/>
            </a:ln>
            <a:effectLst/>
          </p:spPr>
          <p:txBody>
            <a:bodyPr wrap="square" lIns="91440" tIns="45720" rIns="91440" bIns="45720" anchor="ctr">
              <a:normAutofit/>
            </a:bodyPr>
            <a:lstStyle/>
            <a:p>
              <a:pPr algn="ctr"/>
              <a:endParaRPr/>
            </a:p>
          </p:txBody>
        </p:sp>
        <p:sp>
          <p:nvSpPr>
            <p:cNvPr id="38" name="íṡľiḋe">
              <a:extLst>
                <a:ext uri="{FF2B5EF4-FFF2-40B4-BE49-F238E27FC236}">
                  <a16:creationId xmlns:a16="http://schemas.microsoft.com/office/drawing/2014/main" id="{0819B773-490C-46AE-BBA1-8EC1E0DB98FB}"/>
                </a:ext>
              </a:extLst>
            </p:cNvPr>
            <p:cNvSpPr/>
            <p:nvPr/>
          </p:nvSpPr>
          <p:spPr>
            <a:xfrm>
              <a:off x="4654296" y="3918932"/>
              <a:ext cx="1465675" cy="15285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692"/>
                  </a:lnTo>
                  <a:lnTo>
                    <a:pt x="120" y="21600"/>
                  </a:lnTo>
                  <a:cubicBezTo>
                    <a:pt x="120" y="21600"/>
                    <a:pt x="0" y="0"/>
                    <a:pt x="0" y="0"/>
                  </a:cubicBezTo>
                  <a:close/>
                </a:path>
              </a:pathLst>
            </a:custGeom>
            <a:solidFill>
              <a:schemeClr val="bg1">
                <a:lumMod val="65000"/>
              </a:schemeClr>
            </a:solidFill>
            <a:ln w="12700" cap="flat">
              <a:noFill/>
              <a:miter lim="400000"/>
            </a:ln>
            <a:effectLst/>
          </p:spPr>
          <p:txBody>
            <a:bodyPr wrap="square" lIns="91440" tIns="45720" rIns="91440" bIns="45720" anchor="ctr">
              <a:normAutofit/>
            </a:bodyPr>
            <a:lstStyle/>
            <a:p>
              <a:pPr algn="ctr"/>
              <a:endParaRPr/>
            </a:p>
          </p:txBody>
        </p:sp>
        <p:sp>
          <p:nvSpPr>
            <p:cNvPr id="39" name="ïṡḻiḍe">
              <a:extLst>
                <a:ext uri="{FF2B5EF4-FFF2-40B4-BE49-F238E27FC236}">
                  <a16:creationId xmlns:a16="http://schemas.microsoft.com/office/drawing/2014/main" id="{803C01BC-05EC-430F-B90F-43C85916140D}"/>
                </a:ext>
              </a:extLst>
            </p:cNvPr>
            <p:cNvSpPr/>
            <p:nvPr/>
          </p:nvSpPr>
          <p:spPr>
            <a:xfrm>
              <a:off x="6107423" y="3906383"/>
              <a:ext cx="1463809" cy="1528505"/>
            </a:xfrm>
            <a:custGeom>
              <a:avLst/>
              <a:gdLst/>
              <a:ahLst/>
              <a:cxnLst>
                <a:cxn ang="0">
                  <a:pos x="wd2" y="hd2"/>
                </a:cxn>
                <a:cxn ang="5400000">
                  <a:pos x="wd2" y="hd2"/>
                </a:cxn>
                <a:cxn ang="10800000">
                  <a:pos x="wd2" y="hd2"/>
                </a:cxn>
                <a:cxn ang="16200000">
                  <a:pos x="wd2" y="hd2"/>
                </a:cxn>
              </a:cxnLst>
              <a:rect l="0" t="0" r="r" b="b"/>
              <a:pathLst>
                <a:path w="21600" h="21600" extrusionOk="0">
                  <a:moveTo>
                    <a:pt x="21480" y="0"/>
                  </a:moveTo>
                  <a:lnTo>
                    <a:pt x="0" y="10908"/>
                  </a:lnTo>
                  <a:lnTo>
                    <a:pt x="21600" y="21600"/>
                  </a:lnTo>
                  <a:cubicBezTo>
                    <a:pt x="21600" y="21600"/>
                    <a:pt x="21480" y="0"/>
                    <a:pt x="21480" y="0"/>
                  </a:cubicBezTo>
                  <a:close/>
                </a:path>
              </a:pathLst>
            </a:custGeom>
            <a:solidFill>
              <a:schemeClr val="bg1">
                <a:lumMod val="65000"/>
              </a:schemeClr>
            </a:solidFill>
            <a:ln w="12700" cap="flat">
              <a:noFill/>
              <a:miter lim="400000"/>
            </a:ln>
            <a:effectLst/>
          </p:spPr>
          <p:txBody>
            <a:bodyPr wrap="square" lIns="91440" tIns="45720" rIns="91440" bIns="45720" anchor="ctr">
              <a:normAutofit/>
            </a:bodyPr>
            <a:lstStyle/>
            <a:p>
              <a:pPr algn="ctr"/>
              <a:endParaRPr/>
            </a:p>
          </p:txBody>
        </p:sp>
        <p:sp>
          <p:nvSpPr>
            <p:cNvPr id="40" name="iśľiḓê">
              <a:extLst>
                <a:ext uri="{FF2B5EF4-FFF2-40B4-BE49-F238E27FC236}">
                  <a16:creationId xmlns:a16="http://schemas.microsoft.com/office/drawing/2014/main" id="{24C38BC3-892C-4A2C-8BE3-31F39BAC9A98}"/>
                </a:ext>
              </a:extLst>
            </p:cNvPr>
            <p:cNvSpPr/>
            <p:nvPr/>
          </p:nvSpPr>
          <p:spPr>
            <a:xfrm>
              <a:off x="4672614" y="4678246"/>
              <a:ext cx="2890214" cy="771880"/>
            </a:xfrm>
            <a:custGeom>
              <a:avLst/>
              <a:gdLst/>
              <a:ahLst/>
              <a:cxnLst>
                <a:cxn ang="0">
                  <a:pos x="wd2" y="hd2"/>
                </a:cxn>
                <a:cxn ang="5400000">
                  <a:pos x="wd2" y="hd2"/>
                </a:cxn>
                <a:cxn ang="10800000">
                  <a:pos x="wd2" y="hd2"/>
                </a:cxn>
                <a:cxn ang="16200000">
                  <a:pos x="wd2" y="hd2"/>
                </a:cxn>
              </a:cxnLst>
              <a:rect l="0" t="0" r="r" b="b"/>
              <a:pathLst>
                <a:path w="21600" h="21600" extrusionOk="0">
                  <a:moveTo>
                    <a:pt x="10770" y="0"/>
                  </a:moveTo>
                  <a:lnTo>
                    <a:pt x="0" y="21600"/>
                  </a:lnTo>
                  <a:lnTo>
                    <a:pt x="21600" y="21174"/>
                  </a:lnTo>
                  <a:cubicBezTo>
                    <a:pt x="21600" y="21174"/>
                    <a:pt x="10770" y="0"/>
                    <a:pt x="10770" y="0"/>
                  </a:cubicBezTo>
                  <a:close/>
                </a:path>
              </a:pathLst>
            </a:custGeom>
            <a:solidFill>
              <a:schemeClr val="bg1">
                <a:lumMod val="85000"/>
              </a:schemeClr>
            </a:solidFill>
            <a:ln w="12700" cap="flat">
              <a:noFill/>
              <a:miter lim="400000"/>
            </a:ln>
            <a:effectLst/>
          </p:spPr>
          <p:txBody>
            <a:bodyPr wrap="square" lIns="91440" tIns="45720" rIns="91440" bIns="45720" anchor="ctr">
              <a:normAutofit/>
            </a:bodyPr>
            <a:lstStyle/>
            <a:p>
              <a:pPr algn="ctr"/>
              <a:endParaRPr/>
            </a:p>
          </p:txBody>
        </p:sp>
        <p:sp>
          <p:nvSpPr>
            <p:cNvPr id="41" name="ïŝḷíḍé">
              <a:extLst>
                <a:ext uri="{FF2B5EF4-FFF2-40B4-BE49-F238E27FC236}">
                  <a16:creationId xmlns:a16="http://schemas.microsoft.com/office/drawing/2014/main" id="{369C4573-EDD3-4B69-A785-D1C366EB71E6}"/>
                </a:ext>
              </a:extLst>
            </p:cNvPr>
            <p:cNvSpPr/>
            <p:nvPr/>
          </p:nvSpPr>
          <p:spPr>
            <a:xfrm>
              <a:off x="5248139" y="2921360"/>
              <a:ext cx="1724959" cy="1191278"/>
            </a:xfrm>
            <a:custGeom>
              <a:avLst/>
              <a:gdLst/>
              <a:ahLst/>
              <a:cxnLst>
                <a:cxn ang="0">
                  <a:pos x="wd2" y="hd2"/>
                </a:cxn>
                <a:cxn ang="5400000">
                  <a:pos x="wd2" y="hd2"/>
                </a:cxn>
                <a:cxn ang="10800000">
                  <a:pos x="wd2" y="hd2"/>
                </a:cxn>
                <a:cxn ang="16200000">
                  <a:pos x="wd2" y="hd2"/>
                </a:cxn>
              </a:cxnLst>
              <a:rect l="0" t="0" r="r" b="b"/>
              <a:pathLst>
                <a:path w="21596" h="21595" extrusionOk="0">
                  <a:moveTo>
                    <a:pt x="20946" y="0"/>
                  </a:moveTo>
                  <a:lnTo>
                    <a:pt x="643" y="156"/>
                  </a:lnTo>
                  <a:cubicBezTo>
                    <a:pt x="286" y="159"/>
                    <a:pt x="-2" y="581"/>
                    <a:pt x="0" y="1098"/>
                  </a:cubicBezTo>
                  <a:cubicBezTo>
                    <a:pt x="2" y="1615"/>
                    <a:pt x="294" y="2036"/>
                    <a:pt x="650" y="2033"/>
                  </a:cubicBezTo>
                  <a:lnTo>
                    <a:pt x="20951" y="1876"/>
                  </a:lnTo>
                  <a:cubicBezTo>
                    <a:pt x="21307" y="1874"/>
                    <a:pt x="21598" y="1451"/>
                    <a:pt x="21596" y="935"/>
                  </a:cubicBezTo>
                  <a:cubicBezTo>
                    <a:pt x="21594" y="418"/>
                    <a:pt x="21302" y="-3"/>
                    <a:pt x="20946" y="0"/>
                  </a:cubicBezTo>
                  <a:close/>
                  <a:moveTo>
                    <a:pt x="20943" y="3867"/>
                  </a:moveTo>
                  <a:lnTo>
                    <a:pt x="643" y="4023"/>
                  </a:lnTo>
                  <a:cubicBezTo>
                    <a:pt x="286" y="4026"/>
                    <a:pt x="-2" y="4448"/>
                    <a:pt x="0" y="4965"/>
                  </a:cubicBezTo>
                  <a:cubicBezTo>
                    <a:pt x="2" y="5481"/>
                    <a:pt x="294" y="5902"/>
                    <a:pt x="650" y="5900"/>
                  </a:cubicBezTo>
                  <a:lnTo>
                    <a:pt x="20951" y="5747"/>
                  </a:lnTo>
                  <a:cubicBezTo>
                    <a:pt x="21307" y="5744"/>
                    <a:pt x="21598" y="5318"/>
                    <a:pt x="21596" y="4801"/>
                  </a:cubicBezTo>
                  <a:cubicBezTo>
                    <a:pt x="21594" y="4285"/>
                    <a:pt x="21300" y="3864"/>
                    <a:pt x="20943" y="3867"/>
                  </a:cubicBezTo>
                  <a:close/>
                  <a:moveTo>
                    <a:pt x="20946" y="7734"/>
                  </a:moveTo>
                  <a:lnTo>
                    <a:pt x="643" y="7890"/>
                  </a:lnTo>
                  <a:cubicBezTo>
                    <a:pt x="286" y="7893"/>
                    <a:pt x="-2" y="8315"/>
                    <a:pt x="0" y="8832"/>
                  </a:cubicBezTo>
                  <a:cubicBezTo>
                    <a:pt x="2" y="9348"/>
                    <a:pt x="294" y="9769"/>
                    <a:pt x="650" y="9766"/>
                  </a:cubicBezTo>
                  <a:lnTo>
                    <a:pt x="20951" y="9610"/>
                  </a:lnTo>
                  <a:cubicBezTo>
                    <a:pt x="21307" y="9608"/>
                    <a:pt x="21598" y="9185"/>
                    <a:pt x="21596" y="8668"/>
                  </a:cubicBezTo>
                  <a:cubicBezTo>
                    <a:pt x="21594" y="8152"/>
                    <a:pt x="21302" y="7731"/>
                    <a:pt x="20946" y="7734"/>
                  </a:cubicBezTo>
                  <a:close/>
                  <a:moveTo>
                    <a:pt x="20943" y="11714"/>
                  </a:moveTo>
                  <a:lnTo>
                    <a:pt x="643" y="11870"/>
                  </a:lnTo>
                  <a:cubicBezTo>
                    <a:pt x="286" y="11873"/>
                    <a:pt x="-2" y="12296"/>
                    <a:pt x="0" y="12812"/>
                  </a:cubicBezTo>
                  <a:cubicBezTo>
                    <a:pt x="2" y="13329"/>
                    <a:pt x="294" y="13749"/>
                    <a:pt x="650" y="13747"/>
                  </a:cubicBezTo>
                  <a:lnTo>
                    <a:pt x="20951" y="13594"/>
                  </a:lnTo>
                  <a:cubicBezTo>
                    <a:pt x="21307" y="13592"/>
                    <a:pt x="21598" y="13166"/>
                    <a:pt x="21596" y="12649"/>
                  </a:cubicBezTo>
                  <a:cubicBezTo>
                    <a:pt x="21594" y="12133"/>
                    <a:pt x="21300" y="11711"/>
                    <a:pt x="20943" y="11714"/>
                  </a:cubicBezTo>
                  <a:close/>
                  <a:moveTo>
                    <a:pt x="20946" y="15581"/>
                  </a:moveTo>
                  <a:lnTo>
                    <a:pt x="643" y="15737"/>
                  </a:lnTo>
                  <a:cubicBezTo>
                    <a:pt x="286" y="15740"/>
                    <a:pt x="-2" y="16163"/>
                    <a:pt x="0" y="16679"/>
                  </a:cubicBezTo>
                  <a:cubicBezTo>
                    <a:pt x="2" y="17196"/>
                    <a:pt x="294" y="17617"/>
                    <a:pt x="650" y="17614"/>
                  </a:cubicBezTo>
                  <a:lnTo>
                    <a:pt x="20951" y="17458"/>
                  </a:lnTo>
                  <a:cubicBezTo>
                    <a:pt x="21307" y="17455"/>
                    <a:pt x="21598" y="17032"/>
                    <a:pt x="21596" y="16516"/>
                  </a:cubicBezTo>
                  <a:cubicBezTo>
                    <a:pt x="21594" y="15999"/>
                    <a:pt x="21302" y="15578"/>
                    <a:pt x="20946" y="15581"/>
                  </a:cubicBezTo>
                  <a:close/>
                  <a:moveTo>
                    <a:pt x="20943" y="19562"/>
                  </a:moveTo>
                  <a:lnTo>
                    <a:pt x="643" y="19718"/>
                  </a:lnTo>
                  <a:cubicBezTo>
                    <a:pt x="286" y="19721"/>
                    <a:pt x="-2" y="20143"/>
                    <a:pt x="0" y="20660"/>
                  </a:cubicBezTo>
                  <a:cubicBezTo>
                    <a:pt x="2" y="21176"/>
                    <a:pt x="294" y="21597"/>
                    <a:pt x="650" y="21594"/>
                  </a:cubicBezTo>
                  <a:lnTo>
                    <a:pt x="20951" y="21442"/>
                  </a:lnTo>
                  <a:cubicBezTo>
                    <a:pt x="21307" y="21439"/>
                    <a:pt x="21598" y="21013"/>
                    <a:pt x="21596" y="20496"/>
                  </a:cubicBezTo>
                  <a:cubicBezTo>
                    <a:pt x="21594" y="19980"/>
                    <a:pt x="21300" y="19559"/>
                    <a:pt x="20943" y="19562"/>
                  </a:cubicBezTo>
                  <a:close/>
                </a:path>
              </a:pathLst>
            </a:custGeom>
            <a:solidFill>
              <a:srgbClr val="D7D7D7"/>
            </a:solidFill>
            <a:ln w="12700" cap="flat">
              <a:noFill/>
              <a:miter lim="400000"/>
            </a:ln>
            <a:effectLst/>
          </p:spPr>
          <p:txBody>
            <a:bodyPr wrap="square" lIns="91440" tIns="45720" rIns="91440" bIns="45720" anchor="ctr">
              <a:normAutofit/>
            </a:bodyPr>
            <a:lstStyle/>
            <a:p>
              <a:pPr algn="ctr"/>
              <a:endParaRPr/>
            </a:p>
          </p:txBody>
        </p:sp>
      </p:grpSp>
      <p:cxnSp>
        <p:nvCxnSpPr>
          <p:cNvPr id="12" name="直接连接符 11">
            <a:extLst>
              <a:ext uri="{FF2B5EF4-FFF2-40B4-BE49-F238E27FC236}">
                <a16:creationId xmlns:a16="http://schemas.microsoft.com/office/drawing/2014/main" id="{59F9DFB3-6ACA-41CF-9F84-73EEAD4AE10F}"/>
              </a:ext>
            </a:extLst>
          </p:cNvPr>
          <p:cNvCxnSpPr/>
          <p:nvPr/>
        </p:nvCxnSpPr>
        <p:spPr>
          <a:xfrm>
            <a:off x="673100" y="3770829"/>
            <a:ext cx="2002900"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B12E292-E3FE-49D9-A6DE-5A0CEB8E4A0E}"/>
              </a:ext>
            </a:extLst>
          </p:cNvPr>
          <p:cNvCxnSpPr>
            <a:cxnSpLocks/>
          </p:cNvCxnSpPr>
          <p:nvPr/>
        </p:nvCxnSpPr>
        <p:spPr>
          <a:xfrm>
            <a:off x="8970498" y="3770829"/>
            <a:ext cx="2548402"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 name="îṥļidê">
            <a:extLst>
              <a:ext uri="{FF2B5EF4-FFF2-40B4-BE49-F238E27FC236}">
                <a16:creationId xmlns:a16="http://schemas.microsoft.com/office/drawing/2014/main" id="{FE22F91B-702A-4937-88DA-22DA95624F7C}"/>
              </a:ext>
            </a:extLst>
          </p:cNvPr>
          <p:cNvGrpSpPr/>
          <p:nvPr/>
        </p:nvGrpSpPr>
        <p:grpSpPr>
          <a:xfrm>
            <a:off x="2903223" y="2466123"/>
            <a:ext cx="442451" cy="442451"/>
            <a:chOff x="855997" y="1916602"/>
            <a:chExt cx="703465" cy="703465"/>
          </a:xfrm>
        </p:grpSpPr>
        <p:sp>
          <p:nvSpPr>
            <p:cNvPr id="25" name="iŝḻiďe">
              <a:extLst>
                <a:ext uri="{FF2B5EF4-FFF2-40B4-BE49-F238E27FC236}">
                  <a16:creationId xmlns:a16="http://schemas.microsoft.com/office/drawing/2014/main" id="{C61C3E36-8D0B-4A08-91AC-7157DABE19EC}"/>
                </a:ext>
              </a:extLst>
            </p:cNvPr>
            <p:cNvSpPr/>
            <p:nvPr/>
          </p:nvSpPr>
          <p:spPr>
            <a:xfrm>
              <a:off x="855997" y="1916602"/>
              <a:ext cx="703465" cy="703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p>
              <a:pPr algn="ctr"/>
              <a:endParaRPr/>
            </a:p>
          </p:txBody>
        </p:sp>
        <p:sp>
          <p:nvSpPr>
            <p:cNvPr id="26" name="iŝlîdê">
              <a:extLst>
                <a:ext uri="{FF2B5EF4-FFF2-40B4-BE49-F238E27FC236}">
                  <a16:creationId xmlns:a16="http://schemas.microsoft.com/office/drawing/2014/main" id="{878EA4A4-AED7-43B4-BF87-B3F3F87A25F3}"/>
                </a:ext>
              </a:extLst>
            </p:cNvPr>
            <p:cNvSpPr/>
            <p:nvPr/>
          </p:nvSpPr>
          <p:spPr bwMode="auto">
            <a:xfrm>
              <a:off x="1025570" y="2128283"/>
              <a:ext cx="364318" cy="280104"/>
            </a:xfrm>
            <a:custGeom>
              <a:avLst/>
              <a:gdLst>
                <a:gd name="connsiteX0" fmla="*/ 32283 w 425250"/>
                <a:gd name="connsiteY0" fmla="*/ 47013 h 326953"/>
                <a:gd name="connsiteX1" fmla="*/ 150654 w 425250"/>
                <a:gd name="connsiteY1" fmla="*/ 47013 h 326953"/>
                <a:gd name="connsiteX2" fmla="*/ 165002 w 425250"/>
                <a:gd name="connsiteY2" fmla="*/ 61369 h 326953"/>
                <a:gd name="connsiteX3" fmla="*/ 150654 w 425250"/>
                <a:gd name="connsiteY3" fmla="*/ 75725 h 326953"/>
                <a:gd name="connsiteX4" fmla="*/ 32283 w 425250"/>
                <a:gd name="connsiteY4" fmla="*/ 75725 h 326953"/>
                <a:gd name="connsiteX5" fmla="*/ 28696 w 425250"/>
                <a:gd name="connsiteY5" fmla="*/ 75725 h 326953"/>
                <a:gd name="connsiteX6" fmla="*/ 28696 w 425250"/>
                <a:gd name="connsiteY6" fmla="*/ 294652 h 326953"/>
                <a:gd name="connsiteX7" fmla="*/ 32283 w 425250"/>
                <a:gd name="connsiteY7" fmla="*/ 298241 h 326953"/>
                <a:gd name="connsiteX8" fmla="*/ 369461 w 425250"/>
                <a:gd name="connsiteY8" fmla="*/ 298241 h 326953"/>
                <a:gd name="connsiteX9" fmla="*/ 373048 w 425250"/>
                <a:gd name="connsiteY9" fmla="*/ 294652 h 326953"/>
                <a:gd name="connsiteX10" fmla="*/ 373048 w 425250"/>
                <a:gd name="connsiteY10" fmla="*/ 201339 h 326953"/>
                <a:gd name="connsiteX11" fmla="*/ 387396 w 425250"/>
                <a:gd name="connsiteY11" fmla="*/ 186983 h 326953"/>
                <a:gd name="connsiteX12" fmla="*/ 401744 w 425250"/>
                <a:gd name="connsiteY12" fmla="*/ 201339 h 326953"/>
                <a:gd name="connsiteX13" fmla="*/ 401744 w 425250"/>
                <a:gd name="connsiteY13" fmla="*/ 294652 h 326953"/>
                <a:gd name="connsiteX14" fmla="*/ 369461 w 425250"/>
                <a:gd name="connsiteY14" fmla="*/ 326953 h 326953"/>
                <a:gd name="connsiteX15" fmla="*/ 32283 w 425250"/>
                <a:gd name="connsiteY15" fmla="*/ 326953 h 326953"/>
                <a:gd name="connsiteX16" fmla="*/ 0 w 425250"/>
                <a:gd name="connsiteY16" fmla="*/ 294652 h 326953"/>
                <a:gd name="connsiteX17" fmla="*/ 0 w 425250"/>
                <a:gd name="connsiteY17" fmla="*/ 75725 h 326953"/>
                <a:gd name="connsiteX18" fmla="*/ 32283 w 425250"/>
                <a:gd name="connsiteY18" fmla="*/ 47013 h 326953"/>
                <a:gd name="connsiteX19" fmla="*/ 291885 w 425250"/>
                <a:gd name="connsiteY19" fmla="*/ 0 h 326953"/>
                <a:gd name="connsiteX20" fmla="*/ 425250 w 425250"/>
                <a:gd name="connsiteY20" fmla="*/ 104112 h 326953"/>
                <a:gd name="connsiteX21" fmla="*/ 291885 w 425250"/>
                <a:gd name="connsiteY21" fmla="*/ 208224 h 326953"/>
                <a:gd name="connsiteX22" fmla="*/ 291885 w 425250"/>
                <a:gd name="connsiteY22" fmla="*/ 143603 h 326953"/>
                <a:gd name="connsiteX23" fmla="*/ 126079 w 425250"/>
                <a:gd name="connsiteY23" fmla="*/ 269255 h 326953"/>
                <a:gd name="connsiteX24" fmla="*/ 291885 w 425250"/>
                <a:gd name="connsiteY24" fmla="*/ 71801 h 326953"/>
                <a:gd name="connsiteX25" fmla="*/ 291885 w 425250"/>
                <a:gd name="connsiteY25" fmla="*/ 0 h 32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250" h="326953">
                  <a:moveTo>
                    <a:pt x="32283" y="47013"/>
                  </a:moveTo>
                  <a:cubicBezTo>
                    <a:pt x="150654" y="47013"/>
                    <a:pt x="150654" y="47013"/>
                    <a:pt x="150654" y="47013"/>
                  </a:cubicBezTo>
                  <a:cubicBezTo>
                    <a:pt x="157828" y="47013"/>
                    <a:pt x="165002" y="50602"/>
                    <a:pt x="165002" y="61369"/>
                  </a:cubicBezTo>
                  <a:cubicBezTo>
                    <a:pt x="165002" y="68547"/>
                    <a:pt x="157828" y="75725"/>
                    <a:pt x="150654" y="75725"/>
                  </a:cubicBezTo>
                  <a:cubicBezTo>
                    <a:pt x="32283" y="75725"/>
                    <a:pt x="32283" y="75725"/>
                    <a:pt x="32283" y="75725"/>
                  </a:cubicBezTo>
                  <a:cubicBezTo>
                    <a:pt x="28696" y="75725"/>
                    <a:pt x="28696" y="75725"/>
                    <a:pt x="28696" y="75725"/>
                  </a:cubicBezTo>
                  <a:cubicBezTo>
                    <a:pt x="28696" y="294652"/>
                    <a:pt x="28696" y="294652"/>
                    <a:pt x="28696" y="294652"/>
                  </a:cubicBezTo>
                  <a:cubicBezTo>
                    <a:pt x="28696" y="298241"/>
                    <a:pt x="28696" y="298241"/>
                    <a:pt x="32283" y="298241"/>
                  </a:cubicBezTo>
                  <a:cubicBezTo>
                    <a:pt x="369461" y="298241"/>
                    <a:pt x="369461" y="298241"/>
                    <a:pt x="369461" y="298241"/>
                  </a:cubicBezTo>
                  <a:cubicBezTo>
                    <a:pt x="369461" y="298241"/>
                    <a:pt x="373048" y="298241"/>
                    <a:pt x="373048" y="294652"/>
                  </a:cubicBezTo>
                  <a:cubicBezTo>
                    <a:pt x="373048" y="201339"/>
                    <a:pt x="373048" y="201339"/>
                    <a:pt x="373048" y="201339"/>
                  </a:cubicBezTo>
                  <a:cubicBezTo>
                    <a:pt x="373048" y="194161"/>
                    <a:pt x="376635" y="186983"/>
                    <a:pt x="387396" y="186983"/>
                  </a:cubicBezTo>
                  <a:cubicBezTo>
                    <a:pt x="394570" y="186983"/>
                    <a:pt x="401744" y="194161"/>
                    <a:pt x="401744" y="201339"/>
                  </a:cubicBezTo>
                  <a:cubicBezTo>
                    <a:pt x="401744" y="294652"/>
                    <a:pt x="401744" y="294652"/>
                    <a:pt x="401744" y="294652"/>
                  </a:cubicBezTo>
                  <a:cubicBezTo>
                    <a:pt x="401744" y="312597"/>
                    <a:pt x="387396" y="326953"/>
                    <a:pt x="369461" y="326953"/>
                  </a:cubicBezTo>
                  <a:cubicBezTo>
                    <a:pt x="32283" y="326953"/>
                    <a:pt x="32283" y="326953"/>
                    <a:pt x="32283" y="326953"/>
                  </a:cubicBezTo>
                  <a:cubicBezTo>
                    <a:pt x="14348" y="326953"/>
                    <a:pt x="0" y="312597"/>
                    <a:pt x="0" y="294652"/>
                  </a:cubicBezTo>
                  <a:cubicBezTo>
                    <a:pt x="0" y="75725"/>
                    <a:pt x="0" y="75725"/>
                    <a:pt x="0" y="75725"/>
                  </a:cubicBezTo>
                  <a:cubicBezTo>
                    <a:pt x="0" y="61369"/>
                    <a:pt x="14348" y="47013"/>
                    <a:pt x="32283" y="47013"/>
                  </a:cubicBezTo>
                  <a:close/>
                  <a:moveTo>
                    <a:pt x="291885" y="0"/>
                  </a:moveTo>
                  <a:cubicBezTo>
                    <a:pt x="291885" y="0"/>
                    <a:pt x="291885" y="0"/>
                    <a:pt x="425250" y="104112"/>
                  </a:cubicBezTo>
                  <a:cubicBezTo>
                    <a:pt x="425250" y="104112"/>
                    <a:pt x="425250" y="104112"/>
                    <a:pt x="291885" y="208224"/>
                  </a:cubicBezTo>
                  <a:cubicBezTo>
                    <a:pt x="291885" y="208224"/>
                    <a:pt x="291885" y="208224"/>
                    <a:pt x="291885" y="143603"/>
                  </a:cubicBezTo>
                  <a:cubicBezTo>
                    <a:pt x="234213" y="147193"/>
                    <a:pt x="180146" y="154373"/>
                    <a:pt x="126079" y="269255"/>
                  </a:cubicBezTo>
                  <a:cubicBezTo>
                    <a:pt x="126079" y="136423"/>
                    <a:pt x="162124" y="75392"/>
                    <a:pt x="291885" y="71801"/>
                  </a:cubicBezTo>
                  <a:cubicBezTo>
                    <a:pt x="291885" y="71801"/>
                    <a:pt x="291885" y="71801"/>
                    <a:pt x="291885" y="0"/>
                  </a:cubicBezTo>
                  <a:close/>
                </a:path>
              </a:pathLst>
            </a:custGeom>
            <a:solidFill>
              <a:schemeClr val="bg1"/>
            </a:solidFill>
            <a:ln w="9525">
              <a:solidFill>
                <a:schemeClr val="bg1"/>
              </a:solidFill>
              <a:round/>
              <a:headEnd/>
              <a:tailEnd/>
            </a:ln>
          </p:spPr>
          <p:txBody>
            <a:bodyPr wrap="square" lIns="91440" tIns="45720" rIns="91440" bIns="45720" anchor="ctr">
              <a:normAutofit fontScale="32500" lnSpcReduction="20000"/>
            </a:bodyPr>
            <a:lstStyle/>
            <a:p>
              <a:pPr algn="ctr"/>
              <a:endParaRPr/>
            </a:p>
          </p:txBody>
        </p:sp>
      </p:grpSp>
      <p:grpSp>
        <p:nvGrpSpPr>
          <p:cNvPr id="16" name="iṩļiḋé">
            <a:extLst>
              <a:ext uri="{FF2B5EF4-FFF2-40B4-BE49-F238E27FC236}">
                <a16:creationId xmlns:a16="http://schemas.microsoft.com/office/drawing/2014/main" id="{2B73A114-E070-4B2E-AB4B-C87F736C0873}"/>
              </a:ext>
            </a:extLst>
          </p:cNvPr>
          <p:cNvGrpSpPr/>
          <p:nvPr/>
        </p:nvGrpSpPr>
        <p:grpSpPr>
          <a:xfrm>
            <a:off x="2903223" y="4007839"/>
            <a:ext cx="442451" cy="442451"/>
            <a:chOff x="855997" y="1916602"/>
            <a:chExt cx="703465" cy="703465"/>
          </a:xfrm>
        </p:grpSpPr>
        <p:sp>
          <p:nvSpPr>
            <p:cNvPr id="23" name="iSľíḍé">
              <a:extLst>
                <a:ext uri="{FF2B5EF4-FFF2-40B4-BE49-F238E27FC236}">
                  <a16:creationId xmlns:a16="http://schemas.microsoft.com/office/drawing/2014/main" id="{FF1416FF-4AB6-4B13-94B8-9BBA31D20FDD}"/>
                </a:ext>
              </a:extLst>
            </p:cNvPr>
            <p:cNvSpPr/>
            <p:nvPr/>
          </p:nvSpPr>
          <p:spPr>
            <a:xfrm>
              <a:off x="855997" y="1916602"/>
              <a:ext cx="703465" cy="703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p>
              <a:pPr algn="ctr"/>
              <a:endParaRPr/>
            </a:p>
          </p:txBody>
        </p:sp>
        <p:sp>
          <p:nvSpPr>
            <p:cNvPr id="24" name="îṡḻïḑè">
              <a:extLst>
                <a:ext uri="{FF2B5EF4-FFF2-40B4-BE49-F238E27FC236}">
                  <a16:creationId xmlns:a16="http://schemas.microsoft.com/office/drawing/2014/main" id="{D7044190-1D8C-4E54-A2BD-D35935917E80}"/>
                </a:ext>
              </a:extLst>
            </p:cNvPr>
            <p:cNvSpPr/>
            <p:nvPr/>
          </p:nvSpPr>
          <p:spPr bwMode="auto">
            <a:xfrm>
              <a:off x="1025570" y="2128283"/>
              <a:ext cx="364318" cy="280104"/>
            </a:xfrm>
            <a:custGeom>
              <a:avLst/>
              <a:gdLst>
                <a:gd name="connsiteX0" fmla="*/ 32283 w 425250"/>
                <a:gd name="connsiteY0" fmla="*/ 47013 h 326953"/>
                <a:gd name="connsiteX1" fmla="*/ 150654 w 425250"/>
                <a:gd name="connsiteY1" fmla="*/ 47013 h 326953"/>
                <a:gd name="connsiteX2" fmla="*/ 165002 w 425250"/>
                <a:gd name="connsiteY2" fmla="*/ 61369 h 326953"/>
                <a:gd name="connsiteX3" fmla="*/ 150654 w 425250"/>
                <a:gd name="connsiteY3" fmla="*/ 75725 h 326953"/>
                <a:gd name="connsiteX4" fmla="*/ 32283 w 425250"/>
                <a:gd name="connsiteY4" fmla="*/ 75725 h 326953"/>
                <a:gd name="connsiteX5" fmla="*/ 28696 w 425250"/>
                <a:gd name="connsiteY5" fmla="*/ 75725 h 326953"/>
                <a:gd name="connsiteX6" fmla="*/ 28696 w 425250"/>
                <a:gd name="connsiteY6" fmla="*/ 294652 h 326953"/>
                <a:gd name="connsiteX7" fmla="*/ 32283 w 425250"/>
                <a:gd name="connsiteY7" fmla="*/ 298241 h 326953"/>
                <a:gd name="connsiteX8" fmla="*/ 369461 w 425250"/>
                <a:gd name="connsiteY8" fmla="*/ 298241 h 326953"/>
                <a:gd name="connsiteX9" fmla="*/ 373048 w 425250"/>
                <a:gd name="connsiteY9" fmla="*/ 294652 h 326953"/>
                <a:gd name="connsiteX10" fmla="*/ 373048 w 425250"/>
                <a:gd name="connsiteY10" fmla="*/ 201339 h 326953"/>
                <a:gd name="connsiteX11" fmla="*/ 387396 w 425250"/>
                <a:gd name="connsiteY11" fmla="*/ 186983 h 326953"/>
                <a:gd name="connsiteX12" fmla="*/ 401744 w 425250"/>
                <a:gd name="connsiteY12" fmla="*/ 201339 h 326953"/>
                <a:gd name="connsiteX13" fmla="*/ 401744 w 425250"/>
                <a:gd name="connsiteY13" fmla="*/ 294652 h 326953"/>
                <a:gd name="connsiteX14" fmla="*/ 369461 w 425250"/>
                <a:gd name="connsiteY14" fmla="*/ 326953 h 326953"/>
                <a:gd name="connsiteX15" fmla="*/ 32283 w 425250"/>
                <a:gd name="connsiteY15" fmla="*/ 326953 h 326953"/>
                <a:gd name="connsiteX16" fmla="*/ 0 w 425250"/>
                <a:gd name="connsiteY16" fmla="*/ 294652 h 326953"/>
                <a:gd name="connsiteX17" fmla="*/ 0 w 425250"/>
                <a:gd name="connsiteY17" fmla="*/ 75725 h 326953"/>
                <a:gd name="connsiteX18" fmla="*/ 32283 w 425250"/>
                <a:gd name="connsiteY18" fmla="*/ 47013 h 326953"/>
                <a:gd name="connsiteX19" fmla="*/ 291885 w 425250"/>
                <a:gd name="connsiteY19" fmla="*/ 0 h 326953"/>
                <a:gd name="connsiteX20" fmla="*/ 425250 w 425250"/>
                <a:gd name="connsiteY20" fmla="*/ 104112 h 326953"/>
                <a:gd name="connsiteX21" fmla="*/ 291885 w 425250"/>
                <a:gd name="connsiteY21" fmla="*/ 208224 h 326953"/>
                <a:gd name="connsiteX22" fmla="*/ 291885 w 425250"/>
                <a:gd name="connsiteY22" fmla="*/ 143603 h 326953"/>
                <a:gd name="connsiteX23" fmla="*/ 126079 w 425250"/>
                <a:gd name="connsiteY23" fmla="*/ 269255 h 326953"/>
                <a:gd name="connsiteX24" fmla="*/ 291885 w 425250"/>
                <a:gd name="connsiteY24" fmla="*/ 71801 h 326953"/>
                <a:gd name="connsiteX25" fmla="*/ 291885 w 425250"/>
                <a:gd name="connsiteY25" fmla="*/ 0 h 32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250" h="326953">
                  <a:moveTo>
                    <a:pt x="32283" y="47013"/>
                  </a:moveTo>
                  <a:cubicBezTo>
                    <a:pt x="150654" y="47013"/>
                    <a:pt x="150654" y="47013"/>
                    <a:pt x="150654" y="47013"/>
                  </a:cubicBezTo>
                  <a:cubicBezTo>
                    <a:pt x="157828" y="47013"/>
                    <a:pt x="165002" y="50602"/>
                    <a:pt x="165002" y="61369"/>
                  </a:cubicBezTo>
                  <a:cubicBezTo>
                    <a:pt x="165002" y="68547"/>
                    <a:pt x="157828" y="75725"/>
                    <a:pt x="150654" y="75725"/>
                  </a:cubicBezTo>
                  <a:cubicBezTo>
                    <a:pt x="32283" y="75725"/>
                    <a:pt x="32283" y="75725"/>
                    <a:pt x="32283" y="75725"/>
                  </a:cubicBezTo>
                  <a:cubicBezTo>
                    <a:pt x="28696" y="75725"/>
                    <a:pt x="28696" y="75725"/>
                    <a:pt x="28696" y="75725"/>
                  </a:cubicBezTo>
                  <a:cubicBezTo>
                    <a:pt x="28696" y="294652"/>
                    <a:pt x="28696" y="294652"/>
                    <a:pt x="28696" y="294652"/>
                  </a:cubicBezTo>
                  <a:cubicBezTo>
                    <a:pt x="28696" y="298241"/>
                    <a:pt x="28696" y="298241"/>
                    <a:pt x="32283" y="298241"/>
                  </a:cubicBezTo>
                  <a:cubicBezTo>
                    <a:pt x="369461" y="298241"/>
                    <a:pt x="369461" y="298241"/>
                    <a:pt x="369461" y="298241"/>
                  </a:cubicBezTo>
                  <a:cubicBezTo>
                    <a:pt x="369461" y="298241"/>
                    <a:pt x="373048" y="298241"/>
                    <a:pt x="373048" y="294652"/>
                  </a:cubicBezTo>
                  <a:cubicBezTo>
                    <a:pt x="373048" y="201339"/>
                    <a:pt x="373048" y="201339"/>
                    <a:pt x="373048" y="201339"/>
                  </a:cubicBezTo>
                  <a:cubicBezTo>
                    <a:pt x="373048" y="194161"/>
                    <a:pt x="376635" y="186983"/>
                    <a:pt x="387396" y="186983"/>
                  </a:cubicBezTo>
                  <a:cubicBezTo>
                    <a:pt x="394570" y="186983"/>
                    <a:pt x="401744" y="194161"/>
                    <a:pt x="401744" y="201339"/>
                  </a:cubicBezTo>
                  <a:cubicBezTo>
                    <a:pt x="401744" y="294652"/>
                    <a:pt x="401744" y="294652"/>
                    <a:pt x="401744" y="294652"/>
                  </a:cubicBezTo>
                  <a:cubicBezTo>
                    <a:pt x="401744" y="312597"/>
                    <a:pt x="387396" y="326953"/>
                    <a:pt x="369461" y="326953"/>
                  </a:cubicBezTo>
                  <a:cubicBezTo>
                    <a:pt x="32283" y="326953"/>
                    <a:pt x="32283" y="326953"/>
                    <a:pt x="32283" y="326953"/>
                  </a:cubicBezTo>
                  <a:cubicBezTo>
                    <a:pt x="14348" y="326953"/>
                    <a:pt x="0" y="312597"/>
                    <a:pt x="0" y="294652"/>
                  </a:cubicBezTo>
                  <a:cubicBezTo>
                    <a:pt x="0" y="75725"/>
                    <a:pt x="0" y="75725"/>
                    <a:pt x="0" y="75725"/>
                  </a:cubicBezTo>
                  <a:cubicBezTo>
                    <a:pt x="0" y="61369"/>
                    <a:pt x="14348" y="47013"/>
                    <a:pt x="32283" y="47013"/>
                  </a:cubicBezTo>
                  <a:close/>
                  <a:moveTo>
                    <a:pt x="291885" y="0"/>
                  </a:moveTo>
                  <a:cubicBezTo>
                    <a:pt x="291885" y="0"/>
                    <a:pt x="291885" y="0"/>
                    <a:pt x="425250" y="104112"/>
                  </a:cubicBezTo>
                  <a:cubicBezTo>
                    <a:pt x="425250" y="104112"/>
                    <a:pt x="425250" y="104112"/>
                    <a:pt x="291885" y="208224"/>
                  </a:cubicBezTo>
                  <a:cubicBezTo>
                    <a:pt x="291885" y="208224"/>
                    <a:pt x="291885" y="208224"/>
                    <a:pt x="291885" y="143603"/>
                  </a:cubicBezTo>
                  <a:cubicBezTo>
                    <a:pt x="234213" y="147193"/>
                    <a:pt x="180146" y="154373"/>
                    <a:pt x="126079" y="269255"/>
                  </a:cubicBezTo>
                  <a:cubicBezTo>
                    <a:pt x="126079" y="136423"/>
                    <a:pt x="162124" y="75392"/>
                    <a:pt x="291885" y="71801"/>
                  </a:cubicBezTo>
                  <a:cubicBezTo>
                    <a:pt x="291885" y="71801"/>
                    <a:pt x="291885" y="71801"/>
                    <a:pt x="291885" y="0"/>
                  </a:cubicBezTo>
                  <a:close/>
                </a:path>
              </a:pathLst>
            </a:custGeom>
            <a:solidFill>
              <a:schemeClr val="bg1"/>
            </a:solidFill>
            <a:ln w="9525">
              <a:solidFill>
                <a:schemeClr val="bg1"/>
              </a:solidFill>
              <a:round/>
              <a:headEnd/>
              <a:tailEnd/>
            </a:ln>
          </p:spPr>
          <p:txBody>
            <a:bodyPr wrap="square" lIns="91440" tIns="45720" rIns="91440" bIns="45720" anchor="ctr">
              <a:normAutofit fontScale="32500" lnSpcReduction="20000"/>
            </a:bodyPr>
            <a:lstStyle/>
            <a:p>
              <a:pPr algn="ctr"/>
              <a:endParaRPr/>
            </a:p>
          </p:txBody>
        </p:sp>
      </p:grpSp>
      <p:grpSp>
        <p:nvGrpSpPr>
          <p:cNvPr id="17" name="ïṥlîdè">
            <a:extLst>
              <a:ext uri="{FF2B5EF4-FFF2-40B4-BE49-F238E27FC236}">
                <a16:creationId xmlns:a16="http://schemas.microsoft.com/office/drawing/2014/main" id="{F9B2FC92-3CCB-4BDD-87F3-09FD9FBE844F}"/>
              </a:ext>
            </a:extLst>
          </p:cNvPr>
          <p:cNvGrpSpPr/>
          <p:nvPr/>
        </p:nvGrpSpPr>
        <p:grpSpPr>
          <a:xfrm>
            <a:off x="8863843" y="2466123"/>
            <a:ext cx="442451" cy="442451"/>
            <a:chOff x="855997" y="1916602"/>
            <a:chExt cx="703465" cy="703465"/>
          </a:xfrm>
        </p:grpSpPr>
        <p:sp>
          <p:nvSpPr>
            <p:cNvPr id="21" name="iṧliḑé">
              <a:extLst>
                <a:ext uri="{FF2B5EF4-FFF2-40B4-BE49-F238E27FC236}">
                  <a16:creationId xmlns:a16="http://schemas.microsoft.com/office/drawing/2014/main" id="{C4EE9C90-3831-4359-BBE1-D6CED92457F0}"/>
                </a:ext>
              </a:extLst>
            </p:cNvPr>
            <p:cNvSpPr/>
            <p:nvPr/>
          </p:nvSpPr>
          <p:spPr>
            <a:xfrm>
              <a:off x="855997" y="1916602"/>
              <a:ext cx="703465" cy="703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p>
              <a:pPr algn="ctr"/>
              <a:endParaRPr/>
            </a:p>
          </p:txBody>
        </p:sp>
        <p:sp>
          <p:nvSpPr>
            <p:cNvPr id="22" name="isľiḓe">
              <a:extLst>
                <a:ext uri="{FF2B5EF4-FFF2-40B4-BE49-F238E27FC236}">
                  <a16:creationId xmlns:a16="http://schemas.microsoft.com/office/drawing/2014/main" id="{54DD476F-EA84-4E2E-AC8B-AF9B490C039F}"/>
                </a:ext>
              </a:extLst>
            </p:cNvPr>
            <p:cNvSpPr/>
            <p:nvPr/>
          </p:nvSpPr>
          <p:spPr bwMode="auto">
            <a:xfrm>
              <a:off x="1025570" y="2128283"/>
              <a:ext cx="364318" cy="280104"/>
            </a:xfrm>
            <a:custGeom>
              <a:avLst/>
              <a:gdLst>
                <a:gd name="connsiteX0" fmla="*/ 32283 w 425250"/>
                <a:gd name="connsiteY0" fmla="*/ 47013 h 326953"/>
                <a:gd name="connsiteX1" fmla="*/ 150654 w 425250"/>
                <a:gd name="connsiteY1" fmla="*/ 47013 h 326953"/>
                <a:gd name="connsiteX2" fmla="*/ 165002 w 425250"/>
                <a:gd name="connsiteY2" fmla="*/ 61369 h 326953"/>
                <a:gd name="connsiteX3" fmla="*/ 150654 w 425250"/>
                <a:gd name="connsiteY3" fmla="*/ 75725 h 326953"/>
                <a:gd name="connsiteX4" fmla="*/ 32283 w 425250"/>
                <a:gd name="connsiteY4" fmla="*/ 75725 h 326953"/>
                <a:gd name="connsiteX5" fmla="*/ 28696 w 425250"/>
                <a:gd name="connsiteY5" fmla="*/ 75725 h 326953"/>
                <a:gd name="connsiteX6" fmla="*/ 28696 w 425250"/>
                <a:gd name="connsiteY6" fmla="*/ 294652 h 326953"/>
                <a:gd name="connsiteX7" fmla="*/ 32283 w 425250"/>
                <a:gd name="connsiteY7" fmla="*/ 298241 h 326953"/>
                <a:gd name="connsiteX8" fmla="*/ 369461 w 425250"/>
                <a:gd name="connsiteY8" fmla="*/ 298241 h 326953"/>
                <a:gd name="connsiteX9" fmla="*/ 373048 w 425250"/>
                <a:gd name="connsiteY9" fmla="*/ 294652 h 326953"/>
                <a:gd name="connsiteX10" fmla="*/ 373048 w 425250"/>
                <a:gd name="connsiteY10" fmla="*/ 201339 h 326953"/>
                <a:gd name="connsiteX11" fmla="*/ 387396 w 425250"/>
                <a:gd name="connsiteY11" fmla="*/ 186983 h 326953"/>
                <a:gd name="connsiteX12" fmla="*/ 401744 w 425250"/>
                <a:gd name="connsiteY12" fmla="*/ 201339 h 326953"/>
                <a:gd name="connsiteX13" fmla="*/ 401744 w 425250"/>
                <a:gd name="connsiteY13" fmla="*/ 294652 h 326953"/>
                <a:gd name="connsiteX14" fmla="*/ 369461 w 425250"/>
                <a:gd name="connsiteY14" fmla="*/ 326953 h 326953"/>
                <a:gd name="connsiteX15" fmla="*/ 32283 w 425250"/>
                <a:gd name="connsiteY15" fmla="*/ 326953 h 326953"/>
                <a:gd name="connsiteX16" fmla="*/ 0 w 425250"/>
                <a:gd name="connsiteY16" fmla="*/ 294652 h 326953"/>
                <a:gd name="connsiteX17" fmla="*/ 0 w 425250"/>
                <a:gd name="connsiteY17" fmla="*/ 75725 h 326953"/>
                <a:gd name="connsiteX18" fmla="*/ 32283 w 425250"/>
                <a:gd name="connsiteY18" fmla="*/ 47013 h 326953"/>
                <a:gd name="connsiteX19" fmla="*/ 291885 w 425250"/>
                <a:gd name="connsiteY19" fmla="*/ 0 h 326953"/>
                <a:gd name="connsiteX20" fmla="*/ 425250 w 425250"/>
                <a:gd name="connsiteY20" fmla="*/ 104112 h 326953"/>
                <a:gd name="connsiteX21" fmla="*/ 291885 w 425250"/>
                <a:gd name="connsiteY21" fmla="*/ 208224 h 326953"/>
                <a:gd name="connsiteX22" fmla="*/ 291885 w 425250"/>
                <a:gd name="connsiteY22" fmla="*/ 143603 h 326953"/>
                <a:gd name="connsiteX23" fmla="*/ 126079 w 425250"/>
                <a:gd name="connsiteY23" fmla="*/ 269255 h 326953"/>
                <a:gd name="connsiteX24" fmla="*/ 291885 w 425250"/>
                <a:gd name="connsiteY24" fmla="*/ 71801 h 326953"/>
                <a:gd name="connsiteX25" fmla="*/ 291885 w 425250"/>
                <a:gd name="connsiteY25" fmla="*/ 0 h 32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250" h="326953">
                  <a:moveTo>
                    <a:pt x="32283" y="47013"/>
                  </a:moveTo>
                  <a:cubicBezTo>
                    <a:pt x="150654" y="47013"/>
                    <a:pt x="150654" y="47013"/>
                    <a:pt x="150654" y="47013"/>
                  </a:cubicBezTo>
                  <a:cubicBezTo>
                    <a:pt x="157828" y="47013"/>
                    <a:pt x="165002" y="50602"/>
                    <a:pt x="165002" y="61369"/>
                  </a:cubicBezTo>
                  <a:cubicBezTo>
                    <a:pt x="165002" y="68547"/>
                    <a:pt x="157828" y="75725"/>
                    <a:pt x="150654" y="75725"/>
                  </a:cubicBezTo>
                  <a:cubicBezTo>
                    <a:pt x="32283" y="75725"/>
                    <a:pt x="32283" y="75725"/>
                    <a:pt x="32283" y="75725"/>
                  </a:cubicBezTo>
                  <a:cubicBezTo>
                    <a:pt x="28696" y="75725"/>
                    <a:pt x="28696" y="75725"/>
                    <a:pt x="28696" y="75725"/>
                  </a:cubicBezTo>
                  <a:cubicBezTo>
                    <a:pt x="28696" y="294652"/>
                    <a:pt x="28696" y="294652"/>
                    <a:pt x="28696" y="294652"/>
                  </a:cubicBezTo>
                  <a:cubicBezTo>
                    <a:pt x="28696" y="298241"/>
                    <a:pt x="28696" y="298241"/>
                    <a:pt x="32283" y="298241"/>
                  </a:cubicBezTo>
                  <a:cubicBezTo>
                    <a:pt x="369461" y="298241"/>
                    <a:pt x="369461" y="298241"/>
                    <a:pt x="369461" y="298241"/>
                  </a:cubicBezTo>
                  <a:cubicBezTo>
                    <a:pt x="369461" y="298241"/>
                    <a:pt x="373048" y="298241"/>
                    <a:pt x="373048" y="294652"/>
                  </a:cubicBezTo>
                  <a:cubicBezTo>
                    <a:pt x="373048" y="201339"/>
                    <a:pt x="373048" y="201339"/>
                    <a:pt x="373048" y="201339"/>
                  </a:cubicBezTo>
                  <a:cubicBezTo>
                    <a:pt x="373048" y="194161"/>
                    <a:pt x="376635" y="186983"/>
                    <a:pt x="387396" y="186983"/>
                  </a:cubicBezTo>
                  <a:cubicBezTo>
                    <a:pt x="394570" y="186983"/>
                    <a:pt x="401744" y="194161"/>
                    <a:pt x="401744" y="201339"/>
                  </a:cubicBezTo>
                  <a:cubicBezTo>
                    <a:pt x="401744" y="294652"/>
                    <a:pt x="401744" y="294652"/>
                    <a:pt x="401744" y="294652"/>
                  </a:cubicBezTo>
                  <a:cubicBezTo>
                    <a:pt x="401744" y="312597"/>
                    <a:pt x="387396" y="326953"/>
                    <a:pt x="369461" y="326953"/>
                  </a:cubicBezTo>
                  <a:cubicBezTo>
                    <a:pt x="32283" y="326953"/>
                    <a:pt x="32283" y="326953"/>
                    <a:pt x="32283" y="326953"/>
                  </a:cubicBezTo>
                  <a:cubicBezTo>
                    <a:pt x="14348" y="326953"/>
                    <a:pt x="0" y="312597"/>
                    <a:pt x="0" y="294652"/>
                  </a:cubicBezTo>
                  <a:cubicBezTo>
                    <a:pt x="0" y="75725"/>
                    <a:pt x="0" y="75725"/>
                    <a:pt x="0" y="75725"/>
                  </a:cubicBezTo>
                  <a:cubicBezTo>
                    <a:pt x="0" y="61369"/>
                    <a:pt x="14348" y="47013"/>
                    <a:pt x="32283" y="47013"/>
                  </a:cubicBezTo>
                  <a:close/>
                  <a:moveTo>
                    <a:pt x="291885" y="0"/>
                  </a:moveTo>
                  <a:cubicBezTo>
                    <a:pt x="291885" y="0"/>
                    <a:pt x="291885" y="0"/>
                    <a:pt x="425250" y="104112"/>
                  </a:cubicBezTo>
                  <a:cubicBezTo>
                    <a:pt x="425250" y="104112"/>
                    <a:pt x="425250" y="104112"/>
                    <a:pt x="291885" y="208224"/>
                  </a:cubicBezTo>
                  <a:cubicBezTo>
                    <a:pt x="291885" y="208224"/>
                    <a:pt x="291885" y="208224"/>
                    <a:pt x="291885" y="143603"/>
                  </a:cubicBezTo>
                  <a:cubicBezTo>
                    <a:pt x="234213" y="147193"/>
                    <a:pt x="180146" y="154373"/>
                    <a:pt x="126079" y="269255"/>
                  </a:cubicBezTo>
                  <a:cubicBezTo>
                    <a:pt x="126079" y="136423"/>
                    <a:pt x="162124" y="75392"/>
                    <a:pt x="291885" y="71801"/>
                  </a:cubicBezTo>
                  <a:cubicBezTo>
                    <a:pt x="291885" y="71801"/>
                    <a:pt x="291885" y="71801"/>
                    <a:pt x="291885" y="0"/>
                  </a:cubicBezTo>
                  <a:close/>
                </a:path>
              </a:pathLst>
            </a:custGeom>
            <a:solidFill>
              <a:schemeClr val="bg1"/>
            </a:solidFill>
            <a:ln w="9525">
              <a:solidFill>
                <a:schemeClr val="bg1"/>
              </a:solidFill>
              <a:round/>
              <a:headEnd/>
              <a:tailEnd/>
            </a:ln>
          </p:spPr>
          <p:txBody>
            <a:bodyPr wrap="square" lIns="91440" tIns="45720" rIns="91440" bIns="45720" anchor="ctr">
              <a:normAutofit fontScale="32500" lnSpcReduction="20000"/>
            </a:bodyPr>
            <a:lstStyle/>
            <a:p>
              <a:pPr algn="ctr"/>
              <a:endParaRPr/>
            </a:p>
          </p:txBody>
        </p:sp>
      </p:grpSp>
      <p:grpSp>
        <p:nvGrpSpPr>
          <p:cNvPr id="18" name="ïṥļîḋè">
            <a:extLst>
              <a:ext uri="{FF2B5EF4-FFF2-40B4-BE49-F238E27FC236}">
                <a16:creationId xmlns:a16="http://schemas.microsoft.com/office/drawing/2014/main" id="{8C82DFD3-2746-48B8-B2E1-153D59747BEF}"/>
              </a:ext>
            </a:extLst>
          </p:cNvPr>
          <p:cNvGrpSpPr/>
          <p:nvPr/>
        </p:nvGrpSpPr>
        <p:grpSpPr>
          <a:xfrm>
            <a:off x="8863843" y="4007839"/>
            <a:ext cx="442451" cy="442451"/>
            <a:chOff x="855997" y="1916602"/>
            <a:chExt cx="703465" cy="703465"/>
          </a:xfrm>
        </p:grpSpPr>
        <p:sp>
          <p:nvSpPr>
            <p:cNvPr id="19" name="i$ḷïḋê">
              <a:extLst>
                <a:ext uri="{FF2B5EF4-FFF2-40B4-BE49-F238E27FC236}">
                  <a16:creationId xmlns:a16="http://schemas.microsoft.com/office/drawing/2014/main" id="{E3DA622B-756C-45BE-8B8F-14D920B42469}"/>
                </a:ext>
              </a:extLst>
            </p:cNvPr>
            <p:cNvSpPr/>
            <p:nvPr/>
          </p:nvSpPr>
          <p:spPr>
            <a:xfrm>
              <a:off x="855997" y="1916602"/>
              <a:ext cx="703465" cy="703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20000"/>
            </a:bodyPr>
            <a:lstStyle/>
            <a:p>
              <a:pPr algn="ctr"/>
              <a:endParaRPr/>
            </a:p>
          </p:txBody>
        </p:sp>
        <p:sp>
          <p:nvSpPr>
            <p:cNvPr id="20" name="iśļîḋe">
              <a:extLst>
                <a:ext uri="{FF2B5EF4-FFF2-40B4-BE49-F238E27FC236}">
                  <a16:creationId xmlns:a16="http://schemas.microsoft.com/office/drawing/2014/main" id="{78888461-5077-445E-8B18-946DAD5CD34A}"/>
                </a:ext>
              </a:extLst>
            </p:cNvPr>
            <p:cNvSpPr/>
            <p:nvPr/>
          </p:nvSpPr>
          <p:spPr bwMode="auto">
            <a:xfrm>
              <a:off x="1025570" y="2128283"/>
              <a:ext cx="364318" cy="280104"/>
            </a:xfrm>
            <a:custGeom>
              <a:avLst/>
              <a:gdLst>
                <a:gd name="connsiteX0" fmla="*/ 32283 w 425250"/>
                <a:gd name="connsiteY0" fmla="*/ 47013 h 326953"/>
                <a:gd name="connsiteX1" fmla="*/ 150654 w 425250"/>
                <a:gd name="connsiteY1" fmla="*/ 47013 h 326953"/>
                <a:gd name="connsiteX2" fmla="*/ 165002 w 425250"/>
                <a:gd name="connsiteY2" fmla="*/ 61369 h 326953"/>
                <a:gd name="connsiteX3" fmla="*/ 150654 w 425250"/>
                <a:gd name="connsiteY3" fmla="*/ 75725 h 326953"/>
                <a:gd name="connsiteX4" fmla="*/ 32283 w 425250"/>
                <a:gd name="connsiteY4" fmla="*/ 75725 h 326953"/>
                <a:gd name="connsiteX5" fmla="*/ 28696 w 425250"/>
                <a:gd name="connsiteY5" fmla="*/ 75725 h 326953"/>
                <a:gd name="connsiteX6" fmla="*/ 28696 w 425250"/>
                <a:gd name="connsiteY6" fmla="*/ 294652 h 326953"/>
                <a:gd name="connsiteX7" fmla="*/ 32283 w 425250"/>
                <a:gd name="connsiteY7" fmla="*/ 298241 h 326953"/>
                <a:gd name="connsiteX8" fmla="*/ 369461 w 425250"/>
                <a:gd name="connsiteY8" fmla="*/ 298241 h 326953"/>
                <a:gd name="connsiteX9" fmla="*/ 373048 w 425250"/>
                <a:gd name="connsiteY9" fmla="*/ 294652 h 326953"/>
                <a:gd name="connsiteX10" fmla="*/ 373048 w 425250"/>
                <a:gd name="connsiteY10" fmla="*/ 201339 h 326953"/>
                <a:gd name="connsiteX11" fmla="*/ 387396 w 425250"/>
                <a:gd name="connsiteY11" fmla="*/ 186983 h 326953"/>
                <a:gd name="connsiteX12" fmla="*/ 401744 w 425250"/>
                <a:gd name="connsiteY12" fmla="*/ 201339 h 326953"/>
                <a:gd name="connsiteX13" fmla="*/ 401744 w 425250"/>
                <a:gd name="connsiteY13" fmla="*/ 294652 h 326953"/>
                <a:gd name="connsiteX14" fmla="*/ 369461 w 425250"/>
                <a:gd name="connsiteY14" fmla="*/ 326953 h 326953"/>
                <a:gd name="connsiteX15" fmla="*/ 32283 w 425250"/>
                <a:gd name="connsiteY15" fmla="*/ 326953 h 326953"/>
                <a:gd name="connsiteX16" fmla="*/ 0 w 425250"/>
                <a:gd name="connsiteY16" fmla="*/ 294652 h 326953"/>
                <a:gd name="connsiteX17" fmla="*/ 0 w 425250"/>
                <a:gd name="connsiteY17" fmla="*/ 75725 h 326953"/>
                <a:gd name="connsiteX18" fmla="*/ 32283 w 425250"/>
                <a:gd name="connsiteY18" fmla="*/ 47013 h 326953"/>
                <a:gd name="connsiteX19" fmla="*/ 291885 w 425250"/>
                <a:gd name="connsiteY19" fmla="*/ 0 h 326953"/>
                <a:gd name="connsiteX20" fmla="*/ 425250 w 425250"/>
                <a:gd name="connsiteY20" fmla="*/ 104112 h 326953"/>
                <a:gd name="connsiteX21" fmla="*/ 291885 w 425250"/>
                <a:gd name="connsiteY21" fmla="*/ 208224 h 326953"/>
                <a:gd name="connsiteX22" fmla="*/ 291885 w 425250"/>
                <a:gd name="connsiteY22" fmla="*/ 143603 h 326953"/>
                <a:gd name="connsiteX23" fmla="*/ 126079 w 425250"/>
                <a:gd name="connsiteY23" fmla="*/ 269255 h 326953"/>
                <a:gd name="connsiteX24" fmla="*/ 291885 w 425250"/>
                <a:gd name="connsiteY24" fmla="*/ 71801 h 326953"/>
                <a:gd name="connsiteX25" fmla="*/ 291885 w 425250"/>
                <a:gd name="connsiteY25" fmla="*/ 0 h 32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5250" h="326953">
                  <a:moveTo>
                    <a:pt x="32283" y="47013"/>
                  </a:moveTo>
                  <a:cubicBezTo>
                    <a:pt x="150654" y="47013"/>
                    <a:pt x="150654" y="47013"/>
                    <a:pt x="150654" y="47013"/>
                  </a:cubicBezTo>
                  <a:cubicBezTo>
                    <a:pt x="157828" y="47013"/>
                    <a:pt x="165002" y="50602"/>
                    <a:pt x="165002" y="61369"/>
                  </a:cubicBezTo>
                  <a:cubicBezTo>
                    <a:pt x="165002" y="68547"/>
                    <a:pt x="157828" y="75725"/>
                    <a:pt x="150654" y="75725"/>
                  </a:cubicBezTo>
                  <a:cubicBezTo>
                    <a:pt x="32283" y="75725"/>
                    <a:pt x="32283" y="75725"/>
                    <a:pt x="32283" y="75725"/>
                  </a:cubicBezTo>
                  <a:cubicBezTo>
                    <a:pt x="28696" y="75725"/>
                    <a:pt x="28696" y="75725"/>
                    <a:pt x="28696" y="75725"/>
                  </a:cubicBezTo>
                  <a:cubicBezTo>
                    <a:pt x="28696" y="294652"/>
                    <a:pt x="28696" y="294652"/>
                    <a:pt x="28696" y="294652"/>
                  </a:cubicBezTo>
                  <a:cubicBezTo>
                    <a:pt x="28696" y="298241"/>
                    <a:pt x="28696" y="298241"/>
                    <a:pt x="32283" y="298241"/>
                  </a:cubicBezTo>
                  <a:cubicBezTo>
                    <a:pt x="369461" y="298241"/>
                    <a:pt x="369461" y="298241"/>
                    <a:pt x="369461" y="298241"/>
                  </a:cubicBezTo>
                  <a:cubicBezTo>
                    <a:pt x="369461" y="298241"/>
                    <a:pt x="373048" y="298241"/>
                    <a:pt x="373048" y="294652"/>
                  </a:cubicBezTo>
                  <a:cubicBezTo>
                    <a:pt x="373048" y="201339"/>
                    <a:pt x="373048" y="201339"/>
                    <a:pt x="373048" y="201339"/>
                  </a:cubicBezTo>
                  <a:cubicBezTo>
                    <a:pt x="373048" y="194161"/>
                    <a:pt x="376635" y="186983"/>
                    <a:pt x="387396" y="186983"/>
                  </a:cubicBezTo>
                  <a:cubicBezTo>
                    <a:pt x="394570" y="186983"/>
                    <a:pt x="401744" y="194161"/>
                    <a:pt x="401744" y="201339"/>
                  </a:cubicBezTo>
                  <a:cubicBezTo>
                    <a:pt x="401744" y="294652"/>
                    <a:pt x="401744" y="294652"/>
                    <a:pt x="401744" y="294652"/>
                  </a:cubicBezTo>
                  <a:cubicBezTo>
                    <a:pt x="401744" y="312597"/>
                    <a:pt x="387396" y="326953"/>
                    <a:pt x="369461" y="326953"/>
                  </a:cubicBezTo>
                  <a:cubicBezTo>
                    <a:pt x="32283" y="326953"/>
                    <a:pt x="32283" y="326953"/>
                    <a:pt x="32283" y="326953"/>
                  </a:cubicBezTo>
                  <a:cubicBezTo>
                    <a:pt x="14348" y="326953"/>
                    <a:pt x="0" y="312597"/>
                    <a:pt x="0" y="294652"/>
                  </a:cubicBezTo>
                  <a:cubicBezTo>
                    <a:pt x="0" y="75725"/>
                    <a:pt x="0" y="75725"/>
                    <a:pt x="0" y="75725"/>
                  </a:cubicBezTo>
                  <a:cubicBezTo>
                    <a:pt x="0" y="61369"/>
                    <a:pt x="14348" y="47013"/>
                    <a:pt x="32283" y="47013"/>
                  </a:cubicBezTo>
                  <a:close/>
                  <a:moveTo>
                    <a:pt x="291885" y="0"/>
                  </a:moveTo>
                  <a:cubicBezTo>
                    <a:pt x="291885" y="0"/>
                    <a:pt x="291885" y="0"/>
                    <a:pt x="425250" y="104112"/>
                  </a:cubicBezTo>
                  <a:cubicBezTo>
                    <a:pt x="425250" y="104112"/>
                    <a:pt x="425250" y="104112"/>
                    <a:pt x="291885" y="208224"/>
                  </a:cubicBezTo>
                  <a:cubicBezTo>
                    <a:pt x="291885" y="208224"/>
                    <a:pt x="291885" y="208224"/>
                    <a:pt x="291885" y="143603"/>
                  </a:cubicBezTo>
                  <a:cubicBezTo>
                    <a:pt x="234213" y="147193"/>
                    <a:pt x="180146" y="154373"/>
                    <a:pt x="126079" y="269255"/>
                  </a:cubicBezTo>
                  <a:cubicBezTo>
                    <a:pt x="126079" y="136423"/>
                    <a:pt x="162124" y="75392"/>
                    <a:pt x="291885" y="71801"/>
                  </a:cubicBezTo>
                  <a:cubicBezTo>
                    <a:pt x="291885" y="71801"/>
                    <a:pt x="291885" y="71801"/>
                    <a:pt x="291885" y="0"/>
                  </a:cubicBezTo>
                  <a:close/>
                </a:path>
              </a:pathLst>
            </a:custGeom>
            <a:solidFill>
              <a:schemeClr val="bg1"/>
            </a:solidFill>
            <a:ln w="9525">
              <a:solidFill>
                <a:schemeClr val="bg1"/>
              </a:solidFill>
              <a:round/>
              <a:headEnd/>
              <a:tailEnd/>
            </a:ln>
          </p:spPr>
          <p:txBody>
            <a:bodyPr wrap="square" lIns="91440" tIns="45720" rIns="91440" bIns="45720" anchor="ctr">
              <a:normAutofit fontScale="32500" lnSpcReduction="20000"/>
            </a:bodyPr>
            <a:lstStyle/>
            <a:p>
              <a:pPr algn="ctr"/>
              <a:endParaRPr/>
            </a:p>
          </p:txBody>
        </p:sp>
      </p:grpSp>
      <p:sp>
        <p:nvSpPr>
          <p:cNvPr id="45" name="îşľíḑê">
            <a:extLst>
              <a:ext uri="{FF2B5EF4-FFF2-40B4-BE49-F238E27FC236}">
                <a16:creationId xmlns:a16="http://schemas.microsoft.com/office/drawing/2014/main" id="{52C13CBE-8ACE-480D-B489-6F8565E98294}"/>
              </a:ext>
            </a:extLst>
          </p:cNvPr>
          <p:cNvSpPr/>
          <p:nvPr/>
        </p:nvSpPr>
        <p:spPr bwMode="auto">
          <a:xfrm>
            <a:off x="659106" y="2480518"/>
            <a:ext cx="2195910" cy="10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r">
              <a:lnSpc>
                <a:spcPct val="130000"/>
              </a:lnSpc>
            </a:pPr>
            <a:r>
              <a:rPr lang="zh-CN" altLang="en-US" sz="1600" dirty="0">
                <a:solidFill>
                  <a:schemeClr val="bg1">
                    <a:lumMod val="50000"/>
                  </a:schemeClr>
                </a:solidFill>
                <a:latin typeface="+mn-ea"/>
              </a:rPr>
              <a:t>在此处输入你的内容在此处输入你的内容在此处输入你的内容</a:t>
            </a:r>
            <a:endParaRPr lang="en-US" altLang="zh-CN" sz="1600" dirty="0">
              <a:solidFill>
                <a:schemeClr val="bg1">
                  <a:lumMod val="50000"/>
                </a:schemeClr>
              </a:solidFill>
              <a:latin typeface="+mn-ea"/>
            </a:endParaRPr>
          </a:p>
        </p:txBody>
      </p:sp>
      <p:sp>
        <p:nvSpPr>
          <p:cNvPr id="46" name="iśļîḓe">
            <a:extLst>
              <a:ext uri="{FF2B5EF4-FFF2-40B4-BE49-F238E27FC236}">
                <a16:creationId xmlns:a16="http://schemas.microsoft.com/office/drawing/2014/main" id="{120F1D71-CB83-436F-8DB0-2BE87D484144}"/>
              </a:ext>
            </a:extLst>
          </p:cNvPr>
          <p:cNvSpPr txBox="1"/>
          <p:nvPr/>
        </p:nvSpPr>
        <p:spPr bwMode="auto">
          <a:xfrm>
            <a:off x="659106" y="2074949"/>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sp>
        <p:nvSpPr>
          <p:cNvPr id="47" name="îşľíḑê">
            <a:extLst>
              <a:ext uri="{FF2B5EF4-FFF2-40B4-BE49-F238E27FC236}">
                <a16:creationId xmlns:a16="http://schemas.microsoft.com/office/drawing/2014/main" id="{31E64CB9-4180-49B3-8215-21CF39A258C6}"/>
              </a:ext>
            </a:extLst>
          </p:cNvPr>
          <p:cNvSpPr/>
          <p:nvPr/>
        </p:nvSpPr>
        <p:spPr bwMode="auto">
          <a:xfrm>
            <a:off x="659106" y="4450290"/>
            <a:ext cx="2195910" cy="10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r">
              <a:lnSpc>
                <a:spcPct val="130000"/>
              </a:lnSpc>
            </a:pPr>
            <a:r>
              <a:rPr lang="zh-CN" altLang="en-US" sz="1600" dirty="0">
                <a:solidFill>
                  <a:schemeClr val="bg1">
                    <a:lumMod val="50000"/>
                  </a:schemeClr>
                </a:solidFill>
                <a:latin typeface="+mn-ea"/>
              </a:rPr>
              <a:t>在此处输入你的内容在此处输入你的内容在此处输入你的内容</a:t>
            </a:r>
            <a:endParaRPr lang="en-US" altLang="zh-CN" sz="1600" dirty="0">
              <a:solidFill>
                <a:schemeClr val="bg1">
                  <a:lumMod val="50000"/>
                </a:schemeClr>
              </a:solidFill>
              <a:latin typeface="+mn-ea"/>
            </a:endParaRPr>
          </a:p>
        </p:txBody>
      </p:sp>
      <p:sp>
        <p:nvSpPr>
          <p:cNvPr id="48" name="iśļîḓe">
            <a:extLst>
              <a:ext uri="{FF2B5EF4-FFF2-40B4-BE49-F238E27FC236}">
                <a16:creationId xmlns:a16="http://schemas.microsoft.com/office/drawing/2014/main" id="{DE1FD1F9-8ACC-46EB-8ACB-F5C3099739D9}"/>
              </a:ext>
            </a:extLst>
          </p:cNvPr>
          <p:cNvSpPr txBox="1"/>
          <p:nvPr/>
        </p:nvSpPr>
        <p:spPr bwMode="auto">
          <a:xfrm>
            <a:off x="659106" y="4044721"/>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algn="r"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sp>
        <p:nvSpPr>
          <p:cNvPr id="49" name="îşľíḑê">
            <a:extLst>
              <a:ext uri="{FF2B5EF4-FFF2-40B4-BE49-F238E27FC236}">
                <a16:creationId xmlns:a16="http://schemas.microsoft.com/office/drawing/2014/main" id="{906DC675-A462-4143-9CE9-22EB8ECAE64E}"/>
              </a:ext>
            </a:extLst>
          </p:cNvPr>
          <p:cNvSpPr/>
          <p:nvPr/>
        </p:nvSpPr>
        <p:spPr bwMode="auto">
          <a:xfrm>
            <a:off x="9322990" y="2480518"/>
            <a:ext cx="2195910" cy="10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600" dirty="0">
                <a:solidFill>
                  <a:schemeClr val="bg1">
                    <a:lumMod val="50000"/>
                  </a:schemeClr>
                </a:solidFill>
                <a:latin typeface="+mn-ea"/>
              </a:rPr>
              <a:t>在此处输入你的内容在此处输入你的内容在此处输入你的内容</a:t>
            </a:r>
            <a:endParaRPr lang="en-US" altLang="zh-CN" sz="1600" dirty="0">
              <a:solidFill>
                <a:schemeClr val="bg1">
                  <a:lumMod val="50000"/>
                </a:schemeClr>
              </a:solidFill>
              <a:latin typeface="+mn-ea"/>
            </a:endParaRPr>
          </a:p>
        </p:txBody>
      </p:sp>
      <p:sp>
        <p:nvSpPr>
          <p:cNvPr id="50" name="iśļîḓe">
            <a:extLst>
              <a:ext uri="{FF2B5EF4-FFF2-40B4-BE49-F238E27FC236}">
                <a16:creationId xmlns:a16="http://schemas.microsoft.com/office/drawing/2014/main" id="{E50A28D6-2F57-4C26-8D30-E6B33B6AC258}"/>
              </a:ext>
            </a:extLst>
          </p:cNvPr>
          <p:cNvSpPr txBox="1"/>
          <p:nvPr/>
        </p:nvSpPr>
        <p:spPr bwMode="auto">
          <a:xfrm>
            <a:off x="9322990" y="2074949"/>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sp>
        <p:nvSpPr>
          <p:cNvPr id="51" name="îşľíḑê">
            <a:extLst>
              <a:ext uri="{FF2B5EF4-FFF2-40B4-BE49-F238E27FC236}">
                <a16:creationId xmlns:a16="http://schemas.microsoft.com/office/drawing/2014/main" id="{288AF7E3-6064-42AF-9CAF-0E94AE950447}"/>
              </a:ext>
            </a:extLst>
          </p:cNvPr>
          <p:cNvSpPr/>
          <p:nvPr/>
        </p:nvSpPr>
        <p:spPr bwMode="auto">
          <a:xfrm>
            <a:off x="9322990" y="4450290"/>
            <a:ext cx="2195910" cy="10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600" dirty="0">
                <a:solidFill>
                  <a:schemeClr val="bg1">
                    <a:lumMod val="50000"/>
                  </a:schemeClr>
                </a:solidFill>
                <a:latin typeface="+mn-ea"/>
              </a:rPr>
              <a:t>在此处输入你的内容在此处输入你的内容在此处输入你的内容</a:t>
            </a:r>
            <a:endParaRPr lang="en-US" altLang="zh-CN" sz="1600" dirty="0">
              <a:solidFill>
                <a:schemeClr val="bg1">
                  <a:lumMod val="50000"/>
                </a:schemeClr>
              </a:solidFill>
              <a:latin typeface="+mn-ea"/>
            </a:endParaRPr>
          </a:p>
        </p:txBody>
      </p:sp>
      <p:sp>
        <p:nvSpPr>
          <p:cNvPr id="52" name="iśļîḓe">
            <a:extLst>
              <a:ext uri="{FF2B5EF4-FFF2-40B4-BE49-F238E27FC236}">
                <a16:creationId xmlns:a16="http://schemas.microsoft.com/office/drawing/2014/main" id="{369205C0-5DAE-463E-9D62-48325BDADE46}"/>
              </a:ext>
            </a:extLst>
          </p:cNvPr>
          <p:cNvSpPr txBox="1"/>
          <p:nvPr/>
        </p:nvSpPr>
        <p:spPr bwMode="auto">
          <a:xfrm>
            <a:off x="9322990" y="4044721"/>
            <a:ext cx="2195910" cy="40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lvl="0" defTabSz="914377">
              <a:spcBef>
                <a:spcPct val="0"/>
              </a:spcBef>
              <a:defRPr/>
            </a:pPr>
            <a:r>
              <a:rPr lang="zh-CN" altLang="en-US" b="1" dirty="0"/>
              <a:t>小标题</a:t>
            </a:r>
            <a:endParaRPr kumimoji="0" lang="zh-CN" altLang="en-US" b="1" i="0" u="none" strike="noStrike" kern="1200" cap="none" spc="0" normalizeH="0" baseline="0" noProof="0" dirty="0">
              <a:ln>
                <a:noFill/>
              </a:ln>
              <a:effectLst/>
              <a:uLnTx/>
              <a:uFillTx/>
            </a:endParaRPr>
          </a:p>
        </p:txBody>
      </p:sp>
      <p:sp>
        <p:nvSpPr>
          <p:cNvPr id="2" name="标题 1">
            <a:extLst>
              <a:ext uri="{FF2B5EF4-FFF2-40B4-BE49-F238E27FC236}">
                <a16:creationId xmlns:a16="http://schemas.microsoft.com/office/drawing/2014/main" id="{75EF1DAA-F983-4D60-9B34-B9A66ED424D0}"/>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125962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9FDA4-3C8E-409F-8481-A276756C5C72}"/>
              </a:ext>
            </a:extLst>
          </p:cNvPr>
          <p:cNvSpPr/>
          <p:nvPr/>
        </p:nvSpPr>
        <p:spPr>
          <a:xfrm>
            <a:off x="695326" y="3162300"/>
            <a:ext cx="10801350" cy="306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C136BF-0276-422B-A6B9-0585D0521EF3}"/>
              </a:ext>
            </a:extLst>
          </p:cNvPr>
          <p:cNvSpPr/>
          <p:nvPr/>
        </p:nvSpPr>
        <p:spPr>
          <a:xfrm>
            <a:off x="8224838" y="1035050"/>
            <a:ext cx="2857500" cy="28575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AD3D459-8729-4E3E-9DA2-3DC73A024CBC}"/>
              </a:ext>
            </a:extLst>
          </p:cNvPr>
          <p:cNvSpPr/>
          <p:nvPr/>
        </p:nvSpPr>
        <p:spPr>
          <a:xfrm>
            <a:off x="8115300" y="920750"/>
            <a:ext cx="2857500" cy="2857500"/>
          </a:xfrm>
          <a:prstGeom prst="rect">
            <a:avLst/>
          </a:prstGeom>
          <a:solidFill>
            <a:srgbClr val="033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3800" dirty="0">
                <a:latin typeface="+mn-ea"/>
              </a:rPr>
              <a:t>03</a:t>
            </a:r>
            <a:endParaRPr lang="zh-CN" altLang="en-US" sz="13800" dirty="0">
              <a:latin typeface="+mn-ea"/>
            </a:endParaRPr>
          </a:p>
        </p:txBody>
      </p:sp>
      <p:sp>
        <p:nvSpPr>
          <p:cNvPr id="5" name="文本框 4">
            <a:extLst>
              <a:ext uri="{FF2B5EF4-FFF2-40B4-BE49-F238E27FC236}">
                <a16:creationId xmlns:a16="http://schemas.microsoft.com/office/drawing/2014/main" id="{24975DD7-A33C-40DE-8344-C56A38AAEC3D}"/>
              </a:ext>
            </a:extLst>
          </p:cNvPr>
          <p:cNvSpPr txBox="1"/>
          <p:nvPr/>
        </p:nvSpPr>
        <p:spPr>
          <a:xfrm>
            <a:off x="8542625" y="3162300"/>
            <a:ext cx="2002850" cy="369332"/>
          </a:xfrm>
          <a:prstGeom prst="rect">
            <a:avLst/>
          </a:prstGeom>
          <a:noFill/>
        </p:spPr>
        <p:txBody>
          <a:bodyPr wrap="square" rtlCol="0">
            <a:spAutoFit/>
          </a:bodyPr>
          <a:lstStyle/>
          <a:p>
            <a:pPr algn="dist"/>
            <a:r>
              <a:rPr lang="en-US" altLang="zh-CN" dirty="0">
                <a:solidFill>
                  <a:schemeClr val="bg1"/>
                </a:solidFill>
              </a:rPr>
              <a:t>PART THREE</a:t>
            </a:r>
            <a:endParaRPr lang="zh-CN" altLang="en-US" dirty="0">
              <a:solidFill>
                <a:schemeClr val="bg1"/>
              </a:solidFill>
            </a:endParaRPr>
          </a:p>
        </p:txBody>
      </p:sp>
      <p:sp>
        <p:nvSpPr>
          <p:cNvPr id="6" name="文本框 5">
            <a:extLst>
              <a:ext uri="{FF2B5EF4-FFF2-40B4-BE49-F238E27FC236}">
                <a16:creationId xmlns:a16="http://schemas.microsoft.com/office/drawing/2014/main" id="{EF69BC2A-2D44-49BF-9928-057ED28C7714}"/>
              </a:ext>
            </a:extLst>
          </p:cNvPr>
          <p:cNvSpPr txBox="1"/>
          <p:nvPr/>
        </p:nvSpPr>
        <p:spPr>
          <a:xfrm>
            <a:off x="1219200" y="3549650"/>
            <a:ext cx="3719288" cy="707886"/>
          </a:xfrm>
          <a:prstGeom prst="rect">
            <a:avLst/>
          </a:prstGeom>
          <a:noFill/>
        </p:spPr>
        <p:txBody>
          <a:bodyPr wrap="none" rtlCol="0">
            <a:spAutoFit/>
          </a:bodyPr>
          <a:lstStyle/>
          <a:p>
            <a:r>
              <a:rPr lang="zh-CN" altLang="en-US" sz="4000" dirty="0">
                <a:latin typeface="+mj-ea"/>
                <a:ea typeface="+mj-ea"/>
              </a:rPr>
              <a:t>输入章节小标题</a:t>
            </a:r>
          </a:p>
        </p:txBody>
      </p:sp>
      <p:sp>
        <p:nvSpPr>
          <p:cNvPr id="7" name="文本框 6">
            <a:extLst>
              <a:ext uri="{FF2B5EF4-FFF2-40B4-BE49-F238E27FC236}">
                <a16:creationId xmlns:a16="http://schemas.microsoft.com/office/drawing/2014/main" id="{27405663-0160-44B2-8E6F-C845AB296C57}"/>
              </a:ext>
            </a:extLst>
          </p:cNvPr>
          <p:cNvSpPr txBox="1"/>
          <p:nvPr/>
        </p:nvSpPr>
        <p:spPr>
          <a:xfrm>
            <a:off x="1219200" y="4341882"/>
            <a:ext cx="8397766" cy="1299971"/>
          </a:xfrm>
          <a:prstGeom prst="rect">
            <a:avLst/>
          </a:prstGeom>
          <a:noFill/>
        </p:spPr>
        <p:txBody>
          <a:bodyPr wrap="square" rtlCol="0">
            <a:spAutoFit/>
          </a:bodyPr>
          <a:lstStyle/>
          <a:p>
            <a:pPr>
              <a:lnSpc>
                <a:spcPct val="150000"/>
              </a:lnSpc>
            </a:pPr>
            <a:r>
              <a:rPr lang="zh-CN" altLang="en-US" spc="150" dirty="0">
                <a:solidFill>
                  <a:schemeClr val="bg1">
                    <a:lumMod val="50000"/>
                  </a:schemeClr>
                </a:solidFill>
                <a:latin typeface="+mn-ea"/>
              </a:rPr>
              <a:t>在这里输入你的内容在这里输入你的内容在这里输入你的内容在这里输入你的内容在这里输入你的内容在这里输入你的内容在这里输入你的内容在这里输入你的内容在这里输入你的内容</a:t>
            </a:r>
          </a:p>
        </p:txBody>
      </p:sp>
      <p:sp>
        <p:nvSpPr>
          <p:cNvPr id="8" name="矩形: 圆角 7">
            <a:extLst>
              <a:ext uri="{FF2B5EF4-FFF2-40B4-BE49-F238E27FC236}">
                <a16:creationId xmlns:a16="http://schemas.microsoft.com/office/drawing/2014/main" id="{CCA7786E-11B2-4118-AD1D-591DE83B1814}"/>
              </a:ext>
            </a:extLst>
          </p:cNvPr>
          <p:cNvSpPr/>
          <p:nvPr/>
        </p:nvSpPr>
        <p:spPr>
          <a:xfrm>
            <a:off x="1314450" y="2464088"/>
            <a:ext cx="711200" cy="144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B0546E2-5431-4D41-A2D8-B2BFF77F9A09}"/>
              </a:ext>
            </a:extLst>
          </p:cNvPr>
          <p:cNvSpPr/>
          <p:nvPr/>
        </p:nvSpPr>
        <p:spPr>
          <a:xfrm>
            <a:off x="2135188" y="2464088"/>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251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ṣ1íďé">
            <a:extLst>
              <a:ext uri="{FF2B5EF4-FFF2-40B4-BE49-F238E27FC236}">
                <a16:creationId xmlns:a16="http://schemas.microsoft.com/office/drawing/2014/main" id="{326AEC33-26B8-4F80-B67C-AF0E5ABB24E3}"/>
              </a:ext>
            </a:extLst>
          </p:cNvPr>
          <p:cNvSpPr/>
          <p:nvPr/>
        </p:nvSpPr>
        <p:spPr>
          <a:xfrm rot="2890726">
            <a:off x="3731200" y="2475201"/>
            <a:ext cx="2665131" cy="2647426"/>
          </a:xfrm>
          <a:custGeom>
            <a:avLst/>
            <a:gdLst/>
            <a:ahLst/>
            <a:cxnLst/>
            <a:rect l="l" t="t" r="r" b="b"/>
            <a:pathLst>
              <a:path w="3071958" h="3051550" extrusionOk="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solidFill>
            <a:schemeClr val="accent1"/>
          </a:solidFill>
          <a:ln>
            <a:noFill/>
          </a:ln>
          <a:effectLst>
            <a:outerShdw dist="38100" dir="8100000" sx="101000" sy="101000" algn="tr" rotWithShape="0">
              <a:schemeClr val="tx1">
                <a:alpha val="10000"/>
              </a:schemeClr>
            </a:outerShdw>
          </a:effectLst>
        </p:spPr>
        <p:txBody>
          <a:bodyPr spcFirstLastPara="1" wrap="square" lIns="91440" tIns="45720" rIns="91440" bIns="45720" anchor="ctr" anchorCtr="0">
            <a:normAutofit/>
          </a:bodyPr>
          <a:lstStyle/>
          <a:p>
            <a:pPr marL="0" marR="0" lvl="0" indent="0" algn="ctr" rtl="0">
              <a:spcBef>
                <a:spcPts val="0"/>
              </a:spcBef>
              <a:spcAft>
                <a:spcPts val="0"/>
              </a:spcAft>
              <a:buNone/>
            </a:pPr>
            <a:endParaRPr sz="1400">
              <a:solidFill>
                <a:schemeClr val="lt1"/>
              </a:solidFill>
            </a:endParaRPr>
          </a:p>
        </p:txBody>
      </p:sp>
      <p:sp>
        <p:nvSpPr>
          <p:cNvPr id="4" name="îślïḍe">
            <a:extLst>
              <a:ext uri="{FF2B5EF4-FFF2-40B4-BE49-F238E27FC236}">
                <a16:creationId xmlns:a16="http://schemas.microsoft.com/office/drawing/2014/main" id="{DD34546D-0498-4545-B307-1CDC0EB58920}"/>
              </a:ext>
            </a:extLst>
          </p:cNvPr>
          <p:cNvSpPr/>
          <p:nvPr/>
        </p:nvSpPr>
        <p:spPr>
          <a:xfrm rot="13690726">
            <a:off x="5793427" y="2105287"/>
            <a:ext cx="2665131" cy="2647427"/>
          </a:xfrm>
          <a:custGeom>
            <a:avLst/>
            <a:gdLst/>
            <a:ahLst/>
            <a:cxnLst/>
            <a:rect l="l" t="t" r="r" b="b"/>
            <a:pathLst>
              <a:path w="3071958" h="3051550" extrusionOk="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solidFill>
            <a:schemeClr val="accent2"/>
          </a:solidFill>
          <a:ln>
            <a:noFill/>
          </a:ln>
          <a:effectLst>
            <a:outerShdw dist="38100" dir="18900000" sx="101000" sy="101000" algn="bl" rotWithShape="0">
              <a:prstClr val="black">
                <a:alpha val="10000"/>
              </a:prstClr>
            </a:outerShdw>
          </a:effectLst>
        </p:spPr>
        <p:txBody>
          <a:bodyPr spcFirstLastPara="1" wrap="square" lIns="91440" tIns="45720" rIns="91440" bIns="45720" anchor="ctr" anchorCtr="0">
            <a:normAutofit/>
          </a:bodyPr>
          <a:lstStyle/>
          <a:p>
            <a:pPr algn="ctr"/>
            <a:endParaRPr sz="1400">
              <a:solidFill>
                <a:schemeClr val="lt1"/>
              </a:solidFill>
            </a:endParaRPr>
          </a:p>
        </p:txBody>
      </p:sp>
      <p:grpSp>
        <p:nvGrpSpPr>
          <p:cNvPr id="5" name="íşḷídê">
            <a:extLst>
              <a:ext uri="{FF2B5EF4-FFF2-40B4-BE49-F238E27FC236}">
                <a16:creationId xmlns:a16="http://schemas.microsoft.com/office/drawing/2014/main" id="{232151C6-28ED-4DDC-BF56-4BF28E242083}"/>
              </a:ext>
            </a:extLst>
          </p:cNvPr>
          <p:cNvGrpSpPr/>
          <p:nvPr/>
        </p:nvGrpSpPr>
        <p:grpSpPr>
          <a:xfrm>
            <a:off x="4668066" y="2563451"/>
            <a:ext cx="705293" cy="705293"/>
            <a:chOff x="4649213" y="2563451"/>
            <a:chExt cx="705293" cy="705293"/>
          </a:xfrm>
        </p:grpSpPr>
        <p:sp>
          <p:nvSpPr>
            <p:cNvPr id="19" name="îşḻîdè">
              <a:extLst>
                <a:ext uri="{FF2B5EF4-FFF2-40B4-BE49-F238E27FC236}">
                  <a16:creationId xmlns:a16="http://schemas.microsoft.com/office/drawing/2014/main" id="{2FD4BAD8-ED35-4DC7-9E05-D175E3DF53AF}"/>
                </a:ext>
              </a:extLst>
            </p:cNvPr>
            <p:cNvSpPr/>
            <p:nvPr/>
          </p:nvSpPr>
          <p:spPr>
            <a:xfrm>
              <a:off x="4649213" y="2563451"/>
              <a:ext cx="705293" cy="705293"/>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0" name="iṩliḍê">
              <a:extLst>
                <a:ext uri="{FF2B5EF4-FFF2-40B4-BE49-F238E27FC236}">
                  <a16:creationId xmlns:a16="http://schemas.microsoft.com/office/drawing/2014/main" id="{EBDA3FFA-1957-42EB-BE0E-F4026766D721}"/>
                </a:ext>
              </a:extLst>
            </p:cNvPr>
            <p:cNvSpPr/>
            <p:nvPr/>
          </p:nvSpPr>
          <p:spPr bwMode="auto">
            <a:xfrm>
              <a:off x="4821859" y="2707209"/>
              <a:ext cx="360000" cy="417776"/>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accent1"/>
            </a:solidFill>
            <a:ln>
              <a:noFill/>
            </a:ln>
          </p:spPr>
          <p:txBody>
            <a:bodyPr wrap="square" lIns="91440" tIns="45720" rIns="91440" bIns="45720">
              <a:normAutofit/>
            </a:bodyPr>
            <a:lstStyle/>
            <a:p>
              <a:endParaRPr lang="zh-CN" altLang="en-US"/>
            </a:p>
          </p:txBody>
        </p:sp>
      </p:grpSp>
      <p:grpSp>
        <p:nvGrpSpPr>
          <p:cNvPr id="6" name="íŝlíḋe">
            <a:extLst>
              <a:ext uri="{FF2B5EF4-FFF2-40B4-BE49-F238E27FC236}">
                <a16:creationId xmlns:a16="http://schemas.microsoft.com/office/drawing/2014/main" id="{D8068F09-75FC-4DFC-BD85-2EAEAEF74082}"/>
              </a:ext>
            </a:extLst>
          </p:cNvPr>
          <p:cNvGrpSpPr/>
          <p:nvPr/>
        </p:nvGrpSpPr>
        <p:grpSpPr>
          <a:xfrm>
            <a:off x="6789097" y="3838337"/>
            <a:ext cx="705293" cy="705293"/>
            <a:chOff x="4649213" y="2563451"/>
            <a:chExt cx="705293" cy="705293"/>
          </a:xfrm>
        </p:grpSpPr>
        <p:sp>
          <p:nvSpPr>
            <p:cNvPr id="17" name="işḷîḓé">
              <a:extLst>
                <a:ext uri="{FF2B5EF4-FFF2-40B4-BE49-F238E27FC236}">
                  <a16:creationId xmlns:a16="http://schemas.microsoft.com/office/drawing/2014/main" id="{6505CE55-D31A-4065-B191-E3D87F508CAD}"/>
                </a:ext>
              </a:extLst>
            </p:cNvPr>
            <p:cNvSpPr/>
            <p:nvPr/>
          </p:nvSpPr>
          <p:spPr>
            <a:xfrm>
              <a:off x="4649213" y="2563451"/>
              <a:ext cx="705293" cy="705293"/>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8" name="íṧļiḋe">
              <a:extLst>
                <a:ext uri="{FF2B5EF4-FFF2-40B4-BE49-F238E27FC236}">
                  <a16:creationId xmlns:a16="http://schemas.microsoft.com/office/drawing/2014/main" id="{AD9C81ED-CB0F-424F-82FE-42EAE971390F}"/>
                </a:ext>
              </a:extLst>
            </p:cNvPr>
            <p:cNvSpPr/>
            <p:nvPr/>
          </p:nvSpPr>
          <p:spPr bwMode="auto">
            <a:xfrm>
              <a:off x="4821859" y="2707209"/>
              <a:ext cx="360000" cy="417776"/>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accent2"/>
            </a:solidFill>
            <a:ln>
              <a:noFill/>
            </a:ln>
          </p:spPr>
          <p:txBody>
            <a:bodyPr wrap="square" lIns="91440" tIns="45720" rIns="91440" bIns="45720">
              <a:normAutofit/>
            </a:bodyPr>
            <a:lstStyle/>
            <a:p>
              <a:endParaRPr lang="zh-CN" altLang="en-US"/>
            </a:p>
          </p:txBody>
        </p:sp>
      </p:grpSp>
      <p:sp>
        <p:nvSpPr>
          <p:cNvPr id="8" name="îṡḻîde">
            <a:extLst>
              <a:ext uri="{FF2B5EF4-FFF2-40B4-BE49-F238E27FC236}">
                <a16:creationId xmlns:a16="http://schemas.microsoft.com/office/drawing/2014/main" id="{7B7AD7F9-09DF-415F-B07D-A0338E429C0C}"/>
              </a:ext>
            </a:extLst>
          </p:cNvPr>
          <p:cNvSpPr txBox="1"/>
          <p:nvPr/>
        </p:nvSpPr>
        <p:spPr bwMode="auto">
          <a:xfrm>
            <a:off x="669925" y="2706169"/>
            <a:ext cx="2875634"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r" eaLnBrk="1" hangingPunct="1">
              <a:spcBef>
                <a:spcPct val="0"/>
              </a:spcBef>
              <a:buFontTx/>
              <a:buNone/>
            </a:pPr>
            <a:r>
              <a:rPr lang="zh-CN" altLang="en-US" sz="2000" b="1" dirty="0"/>
              <a:t>小标题小标题</a:t>
            </a:r>
          </a:p>
        </p:txBody>
      </p:sp>
      <p:sp>
        <p:nvSpPr>
          <p:cNvPr id="10" name="ïṥliḋe">
            <a:extLst>
              <a:ext uri="{FF2B5EF4-FFF2-40B4-BE49-F238E27FC236}">
                <a16:creationId xmlns:a16="http://schemas.microsoft.com/office/drawing/2014/main" id="{E4124B75-FA4D-4B8D-95D9-6E65B35E6BF2}"/>
              </a:ext>
            </a:extLst>
          </p:cNvPr>
          <p:cNvSpPr txBox="1"/>
          <p:nvPr/>
        </p:nvSpPr>
        <p:spPr bwMode="auto">
          <a:xfrm>
            <a:off x="8646441" y="2706169"/>
            <a:ext cx="2875634" cy="4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eaLnBrk="1" hangingPunct="1">
              <a:spcBef>
                <a:spcPct val="0"/>
              </a:spcBef>
              <a:buFontTx/>
              <a:buNone/>
            </a:pPr>
            <a:r>
              <a:rPr lang="zh-CN" altLang="en-US" sz="2000" b="1" dirty="0"/>
              <a:t>小标题小标题</a:t>
            </a:r>
          </a:p>
        </p:txBody>
      </p:sp>
      <p:sp>
        <p:nvSpPr>
          <p:cNvPr id="15" name="îṥ1íḋé">
            <a:extLst>
              <a:ext uri="{FF2B5EF4-FFF2-40B4-BE49-F238E27FC236}">
                <a16:creationId xmlns:a16="http://schemas.microsoft.com/office/drawing/2014/main" id="{CDF0E220-D936-443D-A410-4E5930444FAB}"/>
              </a:ext>
            </a:extLst>
          </p:cNvPr>
          <p:cNvSpPr txBox="1"/>
          <p:nvPr/>
        </p:nvSpPr>
        <p:spPr bwMode="auto">
          <a:xfrm>
            <a:off x="4262793" y="1553269"/>
            <a:ext cx="1515838" cy="50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p>
            <a:pPr algn="ctr" eaLnBrk="1" hangingPunct="1">
              <a:spcBef>
                <a:spcPct val="0"/>
              </a:spcBef>
              <a:buFontTx/>
              <a:buNone/>
            </a:pPr>
            <a:r>
              <a:rPr lang="en-US" altLang="zh-CN" sz="2400" b="1" i="1" dirty="0">
                <a:solidFill>
                  <a:schemeClr val="accent1"/>
                </a:solidFill>
              </a:rPr>
              <a:t>75%</a:t>
            </a:r>
            <a:endParaRPr lang="zh-CN" altLang="en-US" sz="2400" b="1" i="1" dirty="0">
              <a:solidFill>
                <a:schemeClr val="accent1"/>
              </a:solidFill>
            </a:endParaRPr>
          </a:p>
        </p:txBody>
      </p:sp>
      <p:sp>
        <p:nvSpPr>
          <p:cNvPr id="16" name="ï$lîḑè">
            <a:extLst>
              <a:ext uri="{FF2B5EF4-FFF2-40B4-BE49-F238E27FC236}">
                <a16:creationId xmlns:a16="http://schemas.microsoft.com/office/drawing/2014/main" id="{44EF6026-67CA-49B0-9E65-BB1DA8416FBD}"/>
              </a:ext>
            </a:extLst>
          </p:cNvPr>
          <p:cNvSpPr txBox="1"/>
          <p:nvPr/>
        </p:nvSpPr>
        <p:spPr bwMode="auto">
          <a:xfrm>
            <a:off x="6383824" y="5084959"/>
            <a:ext cx="1515838" cy="50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p>
            <a:pPr algn="ctr" eaLnBrk="1" hangingPunct="1">
              <a:spcBef>
                <a:spcPct val="0"/>
              </a:spcBef>
              <a:buFontTx/>
              <a:buNone/>
            </a:pPr>
            <a:r>
              <a:rPr lang="en-US" altLang="zh-CN" sz="2400" b="1" i="1" dirty="0">
                <a:solidFill>
                  <a:schemeClr val="accent2"/>
                </a:solidFill>
              </a:rPr>
              <a:t>25%</a:t>
            </a:r>
            <a:endParaRPr lang="zh-CN" altLang="en-US" sz="2400" b="1" i="1" dirty="0">
              <a:solidFill>
                <a:schemeClr val="accent2"/>
              </a:solidFill>
            </a:endParaRPr>
          </a:p>
        </p:txBody>
      </p:sp>
      <p:sp>
        <p:nvSpPr>
          <p:cNvPr id="24" name="îşľíḑê">
            <a:extLst>
              <a:ext uri="{FF2B5EF4-FFF2-40B4-BE49-F238E27FC236}">
                <a16:creationId xmlns:a16="http://schemas.microsoft.com/office/drawing/2014/main" id="{F90921D7-9ECC-4C56-A3B6-958CAD4319F1}"/>
              </a:ext>
            </a:extLst>
          </p:cNvPr>
          <p:cNvSpPr/>
          <p:nvPr/>
        </p:nvSpPr>
        <p:spPr bwMode="auto">
          <a:xfrm>
            <a:off x="497278" y="3193824"/>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5" name="îşľíḑê">
            <a:extLst>
              <a:ext uri="{FF2B5EF4-FFF2-40B4-BE49-F238E27FC236}">
                <a16:creationId xmlns:a16="http://schemas.microsoft.com/office/drawing/2014/main" id="{0FA383E8-0418-4FEF-81D9-558CCF5EF73A}"/>
              </a:ext>
            </a:extLst>
          </p:cNvPr>
          <p:cNvSpPr/>
          <p:nvPr/>
        </p:nvSpPr>
        <p:spPr bwMode="auto">
          <a:xfrm>
            <a:off x="497278" y="3947392"/>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6" name="îşľíḑê">
            <a:extLst>
              <a:ext uri="{FF2B5EF4-FFF2-40B4-BE49-F238E27FC236}">
                <a16:creationId xmlns:a16="http://schemas.microsoft.com/office/drawing/2014/main" id="{4568DFAD-688C-45FA-A932-3F396D2FD66E}"/>
              </a:ext>
            </a:extLst>
          </p:cNvPr>
          <p:cNvSpPr/>
          <p:nvPr/>
        </p:nvSpPr>
        <p:spPr bwMode="auto">
          <a:xfrm>
            <a:off x="497278" y="4700960"/>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7" name="îşľíḑê">
            <a:extLst>
              <a:ext uri="{FF2B5EF4-FFF2-40B4-BE49-F238E27FC236}">
                <a16:creationId xmlns:a16="http://schemas.microsoft.com/office/drawing/2014/main" id="{36717E78-DD4B-48AE-9CCC-695C8A0BE07D}"/>
              </a:ext>
            </a:extLst>
          </p:cNvPr>
          <p:cNvSpPr/>
          <p:nvPr/>
        </p:nvSpPr>
        <p:spPr bwMode="auto">
          <a:xfrm>
            <a:off x="8648684" y="3223585"/>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8" name="îşľíḑê">
            <a:extLst>
              <a:ext uri="{FF2B5EF4-FFF2-40B4-BE49-F238E27FC236}">
                <a16:creationId xmlns:a16="http://schemas.microsoft.com/office/drawing/2014/main" id="{6531B316-0184-4C37-A366-15E9CF3F35F0}"/>
              </a:ext>
            </a:extLst>
          </p:cNvPr>
          <p:cNvSpPr/>
          <p:nvPr/>
        </p:nvSpPr>
        <p:spPr bwMode="auto">
          <a:xfrm>
            <a:off x="8648684" y="3977153"/>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9" name="îşľíḑê">
            <a:extLst>
              <a:ext uri="{FF2B5EF4-FFF2-40B4-BE49-F238E27FC236}">
                <a16:creationId xmlns:a16="http://schemas.microsoft.com/office/drawing/2014/main" id="{69ED2795-9176-4C40-891D-8EC13B21AD81}"/>
              </a:ext>
            </a:extLst>
          </p:cNvPr>
          <p:cNvSpPr/>
          <p:nvPr/>
        </p:nvSpPr>
        <p:spPr bwMode="auto">
          <a:xfrm>
            <a:off x="8648684" y="4730721"/>
            <a:ext cx="3046038" cy="76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30000"/>
              </a:lnSpc>
            </a:pPr>
            <a:r>
              <a:rPr lang="zh-CN" altLang="en-US" sz="1400" dirty="0">
                <a:solidFill>
                  <a:schemeClr val="bg1">
                    <a:lumMod val="50000"/>
                  </a:schemeClr>
                </a:solidFill>
                <a:latin typeface="+mn-ea"/>
              </a:rPr>
              <a:t>在此处输入你的内容在此处输入你的内容在此处输入你的内容</a:t>
            </a:r>
            <a:endParaRPr lang="en-US" altLang="zh-CN" sz="1400" dirty="0">
              <a:solidFill>
                <a:schemeClr val="bg1">
                  <a:lumMod val="50000"/>
                </a:schemeClr>
              </a:solidFill>
              <a:latin typeface="+mn-ea"/>
            </a:endParaRPr>
          </a:p>
        </p:txBody>
      </p:sp>
      <p:sp>
        <p:nvSpPr>
          <p:cNvPr id="2" name="标题 1">
            <a:extLst>
              <a:ext uri="{FF2B5EF4-FFF2-40B4-BE49-F238E27FC236}">
                <a16:creationId xmlns:a16="http://schemas.microsoft.com/office/drawing/2014/main" id="{CB70CA9D-F561-448A-BE3E-09DECD7324B7}"/>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757468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šḷíḋe">
            <a:extLst>
              <a:ext uri="{FF2B5EF4-FFF2-40B4-BE49-F238E27FC236}">
                <a16:creationId xmlns:a16="http://schemas.microsoft.com/office/drawing/2014/main" id="{CF322D17-0D54-4CD5-916C-BD6118D68A57}"/>
              </a:ext>
            </a:extLst>
          </p:cNvPr>
          <p:cNvGrpSpPr/>
          <p:nvPr/>
        </p:nvGrpSpPr>
        <p:grpSpPr>
          <a:xfrm>
            <a:off x="660400" y="1276035"/>
            <a:ext cx="2364562" cy="4712330"/>
            <a:chOff x="1157508" y="1130300"/>
            <a:chExt cx="2364562" cy="4712330"/>
          </a:xfrm>
        </p:grpSpPr>
        <p:sp>
          <p:nvSpPr>
            <p:cNvPr id="40" name="íŝḻíḋê">
              <a:extLst>
                <a:ext uri="{FF2B5EF4-FFF2-40B4-BE49-F238E27FC236}">
                  <a16:creationId xmlns:a16="http://schemas.microsoft.com/office/drawing/2014/main" id="{DF17E243-7979-41AB-B20A-7C16F7BCADD5}"/>
                </a:ext>
              </a:extLst>
            </p:cNvPr>
            <p:cNvSpPr/>
            <p:nvPr/>
          </p:nvSpPr>
          <p:spPr>
            <a:xfrm>
              <a:off x="1300574" y="1246620"/>
              <a:ext cx="2081609" cy="4490276"/>
            </a:xfrm>
            <a:custGeom>
              <a:avLst/>
              <a:gdLst>
                <a:gd name="connsiteX0" fmla="*/ 444792 w 4503763"/>
                <a:gd name="connsiteY0" fmla="*/ 0 h 9715289"/>
                <a:gd name="connsiteX1" fmla="*/ 4058971 w 4503763"/>
                <a:gd name="connsiteY1" fmla="*/ 0 h 9715289"/>
                <a:gd name="connsiteX2" fmla="*/ 4503763 w 4503763"/>
                <a:gd name="connsiteY2" fmla="*/ 444792 h 9715289"/>
                <a:gd name="connsiteX3" fmla="*/ 4503763 w 4503763"/>
                <a:gd name="connsiteY3" fmla="*/ 9270497 h 9715289"/>
                <a:gd name="connsiteX4" fmla="*/ 4058971 w 4503763"/>
                <a:gd name="connsiteY4" fmla="*/ 9715289 h 9715289"/>
                <a:gd name="connsiteX5" fmla="*/ 444792 w 4503763"/>
                <a:gd name="connsiteY5" fmla="*/ 9715289 h 9715289"/>
                <a:gd name="connsiteX6" fmla="*/ 0 w 4503763"/>
                <a:gd name="connsiteY6" fmla="*/ 9270497 h 9715289"/>
                <a:gd name="connsiteX7" fmla="*/ 0 w 4503763"/>
                <a:gd name="connsiteY7" fmla="*/ 444792 h 9715289"/>
                <a:gd name="connsiteX8" fmla="*/ 444792 w 4503763"/>
                <a:gd name="connsiteY8" fmla="*/ 0 h 971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3763" h="9715289">
                  <a:moveTo>
                    <a:pt x="444792" y="0"/>
                  </a:moveTo>
                  <a:lnTo>
                    <a:pt x="4058971" y="0"/>
                  </a:lnTo>
                  <a:cubicBezTo>
                    <a:pt x="4304623" y="0"/>
                    <a:pt x="4503763" y="199140"/>
                    <a:pt x="4503763" y="444792"/>
                  </a:cubicBezTo>
                  <a:lnTo>
                    <a:pt x="4503763" y="9270497"/>
                  </a:lnTo>
                  <a:cubicBezTo>
                    <a:pt x="4503763" y="9516149"/>
                    <a:pt x="4304623" y="9715289"/>
                    <a:pt x="4058971" y="9715289"/>
                  </a:cubicBezTo>
                  <a:lnTo>
                    <a:pt x="444792" y="9715289"/>
                  </a:lnTo>
                  <a:cubicBezTo>
                    <a:pt x="199140" y="9715289"/>
                    <a:pt x="0" y="9516149"/>
                    <a:pt x="0" y="9270497"/>
                  </a:cubicBezTo>
                  <a:lnTo>
                    <a:pt x="0" y="444792"/>
                  </a:lnTo>
                  <a:cubicBezTo>
                    <a:pt x="0" y="199140"/>
                    <a:pt x="199140" y="0"/>
                    <a:pt x="444792" y="0"/>
                  </a:cubicBezTo>
                  <a:close/>
                </a:path>
              </a:pathLst>
            </a:cu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lt1"/>
                </a:solidFill>
              </a:endParaRPr>
            </a:p>
          </p:txBody>
        </p:sp>
        <p:sp>
          <p:nvSpPr>
            <p:cNvPr id="41" name="íśḷiďe">
              <a:extLst>
                <a:ext uri="{FF2B5EF4-FFF2-40B4-BE49-F238E27FC236}">
                  <a16:creationId xmlns:a16="http://schemas.microsoft.com/office/drawing/2014/main" id="{760FE669-9617-471A-9838-9BE86565B448}"/>
                </a:ext>
              </a:extLst>
            </p:cNvPr>
            <p:cNvSpPr/>
            <p:nvPr/>
          </p:nvSpPr>
          <p:spPr>
            <a:xfrm>
              <a:off x="3484141" y="2233000"/>
              <a:ext cx="37929" cy="524680"/>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chemeClr val="bg1">
                <a:lumMod val="75000"/>
              </a:schemeClr>
            </a:solidFill>
            <a:ln w="12700" cap="flat">
              <a:noFill/>
              <a:miter lim="400000"/>
            </a:ln>
            <a:effectLst/>
          </p:spPr>
          <p:txBody>
            <a:bodyPr wrap="square" lIns="91440" tIns="45720" rIns="91440" bIns="45720" numCol="1" anchor="ctr">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3200">
                <a:solidFill>
                  <a:schemeClr val="accent1">
                    <a:hueOff val="-12342858"/>
                    <a:satOff val="-30434"/>
                    <a:lumOff val="4509"/>
                  </a:schemeClr>
                </a:solidFill>
              </a:endParaRPr>
            </a:p>
          </p:txBody>
        </p:sp>
        <p:sp>
          <p:nvSpPr>
            <p:cNvPr id="42" name="í$1iḓe">
              <a:extLst>
                <a:ext uri="{FF2B5EF4-FFF2-40B4-BE49-F238E27FC236}">
                  <a16:creationId xmlns:a16="http://schemas.microsoft.com/office/drawing/2014/main" id="{9EE79D3D-A12D-4520-B79D-83AA88B11EA6}"/>
                </a:ext>
              </a:extLst>
            </p:cNvPr>
            <p:cNvSpPr/>
            <p:nvPr/>
          </p:nvSpPr>
          <p:spPr>
            <a:xfrm>
              <a:off x="1157508" y="1775399"/>
              <a:ext cx="37099" cy="1099373"/>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chemeClr val="bg1">
                <a:lumMod val="7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43" name="íšḻîḓé">
              <a:extLst>
                <a:ext uri="{FF2B5EF4-FFF2-40B4-BE49-F238E27FC236}">
                  <a16:creationId xmlns:a16="http://schemas.microsoft.com/office/drawing/2014/main" id="{F0B498B5-112A-4BDB-8C1E-6EA33335A8C9}"/>
                </a:ext>
              </a:extLst>
            </p:cNvPr>
            <p:cNvSpPr/>
            <p:nvPr/>
          </p:nvSpPr>
          <p:spPr>
            <a:xfrm>
              <a:off x="1176734" y="1130300"/>
              <a:ext cx="2325311" cy="4712330"/>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44" name="iṥliḍè">
              <a:extLst>
                <a:ext uri="{FF2B5EF4-FFF2-40B4-BE49-F238E27FC236}">
                  <a16:creationId xmlns:a16="http://schemas.microsoft.com/office/drawing/2014/main" id="{2C827A4B-E5E9-4302-87C5-46E8D16E4835}"/>
                </a:ext>
              </a:extLst>
            </p:cNvPr>
            <p:cNvSpPr/>
            <p:nvPr/>
          </p:nvSpPr>
          <p:spPr>
            <a:xfrm>
              <a:off x="1212023" y="1165737"/>
              <a:ext cx="2254862" cy="4641281"/>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45" name="iṡľïdé">
              <a:extLst>
                <a:ext uri="{FF2B5EF4-FFF2-40B4-BE49-F238E27FC236}">
                  <a16:creationId xmlns:a16="http://schemas.microsoft.com/office/drawing/2014/main" id="{A2E1B7FE-7848-432E-BCC0-216AD5A5FA25}"/>
                </a:ext>
              </a:extLst>
            </p:cNvPr>
            <p:cNvSpPr/>
            <p:nvPr/>
          </p:nvSpPr>
          <p:spPr>
            <a:xfrm>
              <a:off x="2549945" y="1281699"/>
              <a:ext cx="66471" cy="66469"/>
            </a:xfrm>
            <a:prstGeom prst="ellipse">
              <a:avLst/>
            </a:pr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46" name="îṩḻíḍè">
              <a:extLst>
                <a:ext uri="{FF2B5EF4-FFF2-40B4-BE49-F238E27FC236}">
                  <a16:creationId xmlns:a16="http://schemas.microsoft.com/office/drawing/2014/main" id="{4E4765C5-F38D-47EC-8509-64EFE7E5CA21}"/>
                </a:ext>
              </a:extLst>
            </p:cNvPr>
            <p:cNvSpPr/>
            <p:nvPr/>
          </p:nvSpPr>
          <p:spPr>
            <a:xfrm>
              <a:off x="2195453" y="1294973"/>
              <a:ext cx="284040" cy="40083"/>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grpSp>
      <p:cxnSp>
        <p:nvCxnSpPr>
          <p:cNvPr id="23" name="直接连接符 22">
            <a:extLst>
              <a:ext uri="{FF2B5EF4-FFF2-40B4-BE49-F238E27FC236}">
                <a16:creationId xmlns:a16="http://schemas.microsoft.com/office/drawing/2014/main" id="{6FEBE3D3-412D-4276-A319-9FEF870718EF}"/>
              </a:ext>
            </a:extLst>
          </p:cNvPr>
          <p:cNvCxnSpPr/>
          <p:nvPr/>
        </p:nvCxnSpPr>
        <p:spPr>
          <a:xfrm>
            <a:off x="4709235" y="2034758"/>
            <a:ext cx="6809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3" name="ïš1îḑe">
            <a:extLst>
              <a:ext uri="{FF2B5EF4-FFF2-40B4-BE49-F238E27FC236}">
                <a16:creationId xmlns:a16="http://schemas.microsoft.com/office/drawing/2014/main" id="{C32BECC3-E588-42D3-B1C4-7C27C7A62B80}"/>
              </a:ext>
            </a:extLst>
          </p:cNvPr>
          <p:cNvGrpSpPr/>
          <p:nvPr/>
        </p:nvGrpSpPr>
        <p:grpSpPr>
          <a:xfrm>
            <a:off x="3989294" y="1674787"/>
            <a:ext cx="719941" cy="719941"/>
            <a:chOff x="3989294" y="1775399"/>
            <a:chExt cx="719941" cy="719941"/>
          </a:xfrm>
        </p:grpSpPr>
        <p:sp>
          <p:nvSpPr>
            <p:cNvPr id="38" name="îś1îďê">
              <a:extLst>
                <a:ext uri="{FF2B5EF4-FFF2-40B4-BE49-F238E27FC236}">
                  <a16:creationId xmlns:a16="http://schemas.microsoft.com/office/drawing/2014/main" id="{A9C997CC-1D0F-464B-9C6B-6D55C44058A9}"/>
                </a:ext>
              </a:extLst>
            </p:cNvPr>
            <p:cNvSpPr/>
            <p:nvPr/>
          </p:nvSpPr>
          <p:spPr>
            <a:xfrm>
              <a:off x="3989294" y="1775399"/>
              <a:ext cx="719941" cy="719941"/>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39" name="îsḻidè">
              <a:extLst>
                <a:ext uri="{FF2B5EF4-FFF2-40B4-BE49-F238E27FC236}">
                  <a16:creationId xmlns:a16="http://schemas.microsoft.com/office/drawing/2014/main" id="{ECAC06FE-7E12-411B-B4A3-849309C07FAC}"/>
                </a:ext>
              </a:extLst>
            </p:cNvPr>
            <p:cNvSpPr/>
            <p:nvPr/>
          </p:nvSpPr>
          <p:spPr>
            <a:xfrm>
              <a:off x="4162774" y="1949132"/>
              <a:ext cx="372980" cy="372470"/>
            </a:xfrm>
            <a:custGeom>
              <a:avLst/>
              <a:gdLst>
                <a:gd name="connsiteX0" fmla="*/ 588724 w 604090"/>
                <a:gd name="connsiteY0" fmla="*/ 307736 h 603264"/>
                <a:gd name="connsiteX1" fmla="*/ 604088 w 604090"/>
                <a:gd name="connsiteY1" fmla="*/ 324154 h 603264"/>
                <a:gd name="connsiteX2" fmla="*/ 569980 w 604090"/>
                <a:gd name="connsiteY2" fmla="*/ 468082 h 603264"/>
                <a:gd name="connsiteX3" fmla="*/ 435546 w 604090"/>
                <a:gd name="connsiteY3" fmla="*/ 560761 h 603264"/>
                <a:gd name="connsiteX4" fmla="*/ 417263 w 604090"/>
                <a:gd name="connsiteY4" fmla="*/ 603264 h 603264"/>
                <a:gd name="connsiteX5" fmla="*/ 319087 w 604090"/>
                <a:gd name="connsiteY5" fmla="*/ 603264 h 603264"/>
                <a:gd name="connsiteX6" fmla="*/ 380082 w 604090"/>
                <a:gd name="connsiteY6" fmla="*/ 456728 h 603264"/>
                <a:gd name="connsiteX7" fmla="*/ 456133 w 604090"/>
                <a:gd name="connsiteY7" fmla="*/ 400415 h 603264"/>
                <a:gd name="connsiteX8" fmla="*/ 500074 w 604090"/>
                <a:gd name="connsiteY8" fmla="*/ 385991 h 603264"/>
                <a:gd name="connsiteX9" fmla="*/ 513902 w 604090"/>
                <a:gd name="connsiteY9" fmla="*/ 394891 h 603264"/>
                <a:gd name="connsiteX10" fmla="*/ 467349 w 604090"/>
                <a:gd name="connsiteY10" fmla="*/ 441077 h 603264"/>
                <a:gd name="connsiteX11" fmla="*/ 472880 w 604090"/>
                <a:gd name="connsiteY11" fmla="*/ 440309 h 603264"/>
                <a:gd name="connsiteX12" fmla="*/ 563220 w 604090"/>
                <a:gd name="connsiteY12" fmla="*/ 342414 h 603264"/>
                <a:gd name="connsiteX13" fmla="*/ 588724 w 604090"/>
                <a:gd name="connsiteY13" fmla="*/ 307736 h 603264"/>
                <a:gd name="connsiteX14" fmla="*/ 15366 w 604090"/>
                <a:gd name="connsiteY14" fmla="*/ 307736 h 603264"/>
                <a:gd name="connsiteX15" fmla="*/ 41023 w 604090"/>
                <a:gd name="connsiteY15" fmla="*/ 342414 h 603264"/>
                <a:gd name="connsiteX16" fmla="*/ 131205 w 604090"/>
                <a:gd name="connsiteY16" fmla="*/ 440309 h 603264"/>
                <a:gd name="connsiteX17" fmla="*/ 136889 w 604090"/>
                <a:gd name="connsiteY17" fmla="*/ 441077 h 603264"/>
                <a:gd name="connsiteX18" fmla="*/ 90339 w 604090"/>
                <a:gd name="connsiteY18" fmla="*/ 394891 h 603264"/>
                <a:gd name="connsiteX19" fmla="*/ 104012 w 604090"/>
                <a:gd name="connsiteY19" fmla="*/ 385991 h 603264"/>
                <a:gd name="connsiteX20" fmla="*/ 147951 w 604090"/>
                <a:gd name="connsiteY20" fmla="*/ 400415 h 603264"/>
                <a:gd name="connsiteX21" fmla="*/ 223999 w 604090"/>
                <a:gd name="connsiteY21" fmla="*/ 456728 h 603264"/>
                <a:gd name="connsiteX22" fmla="*/ 285145 w 604090"/>
                <a:gd name="connsiteY22" fmla="*/ 603264 h 603264"/>
                <a:gd name="connsiteX23" fmla="*/ 186974 w 604090"/>
                <a:gd name="connsiteY23" fmla="*/ 603264 h 603264"/>
                <a:gd name="connsiteX24" fmla="*/ 168538 w 604090"/>
                <a:gd name="connsiteY24" fmla="*/ 560761 h 603264"/>
                <a:gd name="connsiteX25" fmla="*/ 34109 w 604090"/>
                <a:gd name="connsiteY25" fmla="*/ 468082 h 603264"/>
                <a:gd name="connsiteX26" fmla="*/ 3 w 604090"/>
                <a:gd name="connsiteY26" fmla="*/ 324154 h 603264"/>
                <a:gd name="connsiteX27" fmla="*/ 15366 w 604090"/>
                <a:gd name="connsiteY27" fmla="*/ 307736 h 603264"/>
                <a:gd name="connsiteX28" fmla="*/ 300534 w 604090"/>
                <a:gd name="connsiteY28" fmla="*/ 114881 h 603264"/>
                <a:gd name="connsiteX29" fmla="*/ 469392 w 604090"/>
                <a:gd name="connsiteY29" fmla="*/ 303285 h 603264"/>
                <a:gd name="connsiteX30" fmla="*/ 469392 w 604090"/>
                <a:gd name="connsiteY30" fmla="*/ 359591 h 603264"/>
                <a:gd name="connsiteX31" fmla="*/ 455410 w 604090"/>
                <a:gd name="connsiteY31" fmla="*/ 365268 h 603264"/>
                <a:gd name="connsiteX32" fmla="*/ 444348 w 604090"/>
                <a:gd name="connsiteY32" fmla="*/ 369717 h 603264"/>
                <a:gd name="connsiteX33" fmla="*/ 355540 w 604090"/>
                <a:gd name="connsiteY33" fmla="*/ 435075 h 603264"/>
                <a:gd name="connsiteX34" fmla="*/ 350623 w 604090"/>
                <a:gd name="connsiteY34" fmla="*/ 440752 h 603264"/>
                <a:gd name="connsiteX35" fmla="*/ 350623 w 604090"/>
                <a:gd name="connsiteY35" fmla="*/ 350539 h 603264"/>
                <a:gd name="connsiteX36" fmla="*/ 299305 w 604090"/>
                <a:gd name="connsiteY36" fmla="*/ 299909 h 603264"/>
                <a:gd name="connsiteX37" fmla="*/ 248140 w 604090"/>
                <a:gd name="connsiteY37" fmla="*/ 350539 h 603264"/>
                <a:gd name="connsiteX38" fmla="*/ 248140 w 604090"/>
                <a:gd name="connsiteY38" fmla="*/ 435996 h 603264"/>
                <a:gd name="connsiteX39" fmla="*/ 247833 w 604090"/>
                <a:gd name="connsiteY39" fmla="*/ 435075 h 603264"/>
                <a:gd name="connsiteX40" fmla="*/ 159486 w 604090"/>
                <a:gd name="connsiteY40" fmla="*/ 369717 h 603264"/>
                <a:gd name="connsiteX41" fmla="*/ 147962 w 604090"/>
                <a:gd name="connsiteY41" fmla="*/ 365268 h 603264"/>
                <a:gd name="connsiteX42" fmla="*/ 127220 w 604090"/>
                <a:gd name="connsiteY42" fmla="*/ 357443 h 603264"/>
                <a:gd name="connsiteX43" fmla="*/ 127220 w 604090"/>
                <a:gd name="connsiteY43" fmla="*/ 306200 h 603264"/>
                <a:gd name="connsiteX44" fmla="*/ 301270 w 604090"/>
                <a:gd name="connsiteY44" fmla="*/ 0 h 603264"/>
                <a:gd name="connsiteX45" fmla="*/ 535723 w 604090"/>
                <a:gd name="connsiteY45" fmla="*/ 261586 h 603264"/>
                <a:gd name="connsiteX46" fmla="*/ 476572 w 604090"/>
                <a:gd name="connsiteY46" fmla="*/ 261586 h 603264"/>
                <a:gd name="connsiteX47" fmla="*/ 301424 w 604090"/>
                <a:gd name="connsiteY47" fmla="*/ 66125 h 603264"/>
                <a:gd name="connsiteX48" fmla="*/ 124124 w 604090"/>
                <a:gd name="connsiteY48" fmla="*/ 261586 h 603264"/>
                <a:gd name="connsiteX49" fmla="*/ 64205 w 604090"/>
                <a:gd name="connsiteY49" fmla="*/ 261586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4090" h="603264">
                  <a:moveTo>
                    <a:pt x="588724" y="307736"/>
                  </a:moveTo>
                  <a:cubicBezTo>
                    <a:pt x="597328" y="307736"/>
                    <a:pt x="604242" y="315562"/>
                    <a:pt x="604088" y="324154"/>
                  </a:cubicBezTo>
                  <a:cubicBezTo>
                    <a:pt x="603474" y="349932"/>
                    <a:pt x="591797" y="435092"/>
                    <a:pt x="569980" y="468082"/>
                  </a:cubicBezTo>
                  <a:cubicBezTo>
                    <a:pt x="548317" y="500919"/>
                    <a:pt x="451985" y="545417"/>
                    <a:pt x="435546" y="560761"/>
                  </a:cubicBezTo>
                  <a:cubicBezTo>
                    <a:pt x="428017" y="567819"/>
                    <a:pt x="418953" y="579634"/>
                    <a:pt x="417263" y="603264"/>
                  </a:cubicBezTo>
                  <a:lnTo>
                    <a:pt x="319087" y="603264"/>
                  </a:lnTo>
                  <a:cubicBezTo>
                    <a:pt x="329381" y="518257"/>
                    <a:pt x="357343" y="482659"/>
                    <a:pt x="380082" y="456728"/>
                  </a:cubicBezTo>
                  <a:cubicBezTo>
                    <a:pt x="400516" y="433711"/>
                    <a:pt x="428017" y="411155"/>
                    <a:pt x="456133" y="400415"/>
                  </a:cubicBezTo>
                  <a:cubicBezTo>
                    <a:pt x="473495" y="393663"/>
                    <a:pt x="489012" y="385991"/>
                    <a:pt x="500074" y="385991"/>
                  </a:cubicBezTo>
                  <a:cubicBezTo>
                    <a:pt x="506220" y="385991"/>
                    <a:pt x="510983" y="388446"/>
                    <a:pt x="513902" y="394891"/>
                  </a:cubicBezTo>
                  <a:cubicBezTo>
                    <a:pt x="520048" y="409468"/>
                    <a:pt x="454136" y="441077"/>
                    <a:pt x="467349" y="441077"/>
                  </a:cubicBezTo>
                  <a:cubicBezTo>
                    <a:pt x="468425" y="441077"/>
                    <a:pt x="470268" y="440923"/>
                    <a:pt x="472880" y="440309"/>
                  </a:cubicBezTo>
                  <a:cubicBezTo>
                    <a:pt x="508217" y="432791"/>
                    <a:pt x="552005" y="392436"/>
                    <a:pt x="563220" y="342414"/>
                  </a:cubicBezTo>
                  <a:cubicBezTo>
                    <a:pt x="568905" y="316482"/>
                    <a:pt x="579660" y="307736"/>
                    <a:pt x="588724" y="307736"/>
                  </a:cubicBezTo>
                  <a:close/>
                  <a:moveTo>
                    <a:pt x="15366" y="307736"/>
                  </a:moveTo>
                  <a:cubicBezTo>
                    <a:pt x="24430" y="307736"/>
                    <a:pt x="35185" y="316482"/>
                    <a:pt x="41023" y="342414"/>
                  </a:cubicBezTo>
                  <a:cubicBezTo>
                    <a:pt x="52084" y="392436"/>
                    <a:pt x="96023" y="432791"/>
                    <a:pt x="131205" y="440309"/>
                  </a:cubicBezTo>
                  <a:cubicBezTo>
                    <a:pt x="133817" y="440923"/>
                    <a:pt x="135660" y="441077"/>
                    <a:pt x="136889" y="441077"/>
                  </a:cubicBezTo>
                  <a:cubicBezTo>
                    <a:pt x="150102" y="441077"/>
                    <a:pt x="84040" y="409468"/>
                    <a:pt x="90339" y="394891"/>
                  </a:cubicBezTo>
                  <a:cubicBezTo>
                    <a:pt x="93104" y="388446"/>
                    <a:pt x="97867" y="385991"/>
                    <a:pt x="104012" y="385991"/>
                  </a:cubicBezTo>
                  <a:cubicBezTo>
                    <a:pt x="115074" y="385991"/>
                    <a:pt x="130744" y="393663"/>
                    <a:pt x="147951" y="400415"/>
                  </a:cubicBezTo>
                  <a:cubicBezTo>
                    <a:pt x="176066" y="411155"/>
                    <a:pt x="203720" y="433711"/>
                    <a:pt x="223999" y="456728"/>
                  </a:cubicBezTo>
                  <a:cubicBezTo>
                    <a:pt x="246737" y="482659"/>
                    <a:pt x="274698" y="518257"/>
                    <a:pt x="285145" y="603264"/>
                  </a:cubicBezTo>
                  <a:lnTo>
                    <a:pt x="186974" y="603264"/>
                  </a:lnTo>
                  <a:cubicBezTo>
                    <a:pt x="185130" y="579634"/>
                    <a:pt x="176219" y="567819"/>
                    <a:pt x="168538" y="560761"/>
                  </a:cubicBezTo>
                  <a:cubicBezTo>
                    <a:pt x="152099" y="545417"/>
                    <a:pt x="55925" y="500919"/>
                    <a:pt x="34109" y="468082"/>
                  </a:cubicBezTo>
                  <a:cubicBezTo>
                    <a:pt x="12293" y="435092"/>
                    <a:pt x="617" y="349932"/>
                    <a:pt x="3" y="324154"/>
                  </a:cubicBezTo>
                  <a:cubicBezTo>
                    <a:pt x="-151" y="315562"/>
                    <a:pt x="6762" y="307736"/>
                    <a:pt x="15366" y="307736"/>
                  </a:cubicBezTo>
                  <a:close/>
                  <a:moveTo>
                    <a:pt x="300534" y="114881"/>
                  </a:moveTo>
                  <a:lnTo>
                    <a:pt x="469392" y="303285"/>
                  </a:lnTo>
                  <a:lnTo>
                    <a:pt x="469392" y="359591"/>
                  </a:lnTo>
                  <a:cubicBezTo>
                    <a:pt x="465244" y="361279"/>
                    <a:pt x="460327" y="363273"/>
                    <a:pt x="455410" y="365268"/>
                  </a:cubicBezTo>
                  <a:cubicBezTo>
                    <a:pt x="451723" y="366802"/>
                    <a:pt x="448189" y="368336"/>
                    <a:pt x="444348" y="369717"/>
                  </a:cubicBezTo>
                  <a:cubicBezTo>
                    <a:pt x="414386" y="381224"/>
                    <a:pt x="381813" y="405158"/>
                    <a:pt x="355540" y="435075"/>
                  </a:cubicBezTo>
                  <a:cubicBezTo>
                    <a:pt x="353849" y="436916"/>
                    <a:pt x="352620" y="438757"/>
                    <a:pt x="350623" y="440752"/>
                  </a:cubicBezTo>
                  <a:lnTo>
                    <a:pt x="350623" y="350539"/>
                  </a:lnTo>
                  <a:cubicBezTo>
                    <a:pt x="350623" y="322616"/>
                    <a:pt x="327268" y="299909"/>
                    <a:pt x="299305" y="299909"/>
                  </a:cubicBezTo>
                  <a:cubicBezTo>
                    <a:pt x="271341" y="299909"/>
                    <a:pt x="248140" y="322616"/>
                    <a:pt x="248140" y="350539"/>
                  </a:cubicBezTo>
                  <a:lnTo>
                    <a:pt x="248140" y="435996"/>
                  </a:lnTo>
                  <a:cubicBezTo>
                    <a:pt x="248140" y="435689"/>
                    <a:pt x="248140" y="435382"/>
                    <a:pt x="247833" y="435075"/>
                  </a:cubicBezTo>
                  <a:cubicBezTo>
                    <a:pt x="221559" y="405158"/>
                    <a:pt x="189601" y="381224"/>
                    <a:pt x="159486" y="369717"/>
                  </a:cubicBezTo>
                  <a:cubicBezTo>
                    <a:pt x="155798" y="368336"/>
                    <a:pt x="151804" y="366802"/>
                    <a:pt x="147962" y="365268"/>
                  </a:cubicBezTo>
                  <a:cubicBezTo>
                    <a:pt x="141048" y="362353"/>
                    <a:pt x="135517" y="359591"/>
                    <a:pt x="127220" y="357443"/>
                  </a:cubicBezTo>
                  <a:lnTo>
                    <a:pt x="127220" y="306200"/>
                  </a:lnTo>
                  <a:close/>
                  <a:moveTo>
                    <a:pt x="301270" y="0"/>
                  </a:moveTo>
                  <a:lnTo>
                    <a:pt x="535723" y="261586"/>
                  </a:lnTo>
                  <a:lnTo>
                    <a:pt x="476572" y="261586"/>
                  </a:lnTo>
                  <a:lnTo>
                    <a:pt x="301424" y="66125"/>
                  </a:lnTo>
                  <a:lnTo>
                    <a:pt x="124124" y="261586"/>
                  </a:lnTo>
                  <a:lnTo>
                    <a:pt x="64205" y="261586"/>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ïṩľïdè">
            <a:extLst>
              <a:ext uri="{FF2B5EF4-FFF2-40B4-BE49-F238E27FC236}">
                <a16:creationId xmlns:a16="http://schemas.microsoft.com/office/drawing/2014/main" id="{9F08A2D5-C8C7-4E2C-9248-289D09B392CC}"/>
              </a:ext>
            </a:extLst>
          </p:cNvPr>
          <p:cNvGrpSpPr/>
          <p:nvPr/>
        </p:nvGrpSpPr>
        <p:grpSpPr>
          <a:xfrm>
            <a:off x="3989294" y="2457481"/>
            <a:ext cx="3433482" cy="864061"/>
            <a:chOff x="3989294" y="2524717"/>
            <a:chExt cx="3433482" cy="864061"/>
          </a:xfrm>
        </p:grpSpPr>
        <p:sp>
          <p:nvSpPr>
            <p:cNvPr id="35" name="iṣḻíḋé">
              <a:extLst>
                <a:ext uri="{FF2B5EF4-FFF2-40B4-BE49-F238E27FC236}">
                  <a16:creationId xmlns:a16="http://schemas.microsoft.com/office/drawing/2014/main" id="{921D2456-A6A6-43F5-AD86-0A010D24A2F0}"/>
                </a:ext>
              </a:extLst>
            </p:cNvPr>
            <p:cNvSpPr txBox="1"/>
            <p:nvPr/>
          </p:nvSpPr>
          <p:spPr>
            <a:xfrm>
              <a:off x="3989294" y="2524717"/>
              <a:ext cx="1264033" cy="864061"/>
            </a:xfrm>
            <a:prstGeom prst="rect">
              <a:avLst/>
            </a:prstGeom>
            <a:noFill/>
            <a:ln w="3175">
              <a:no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小标题</a:t>
              </a:r>
              <a:endParaRPr lang="id-ID" b="1" dirty="0"/>
            </a:p>
          </p:txBody>
        </p:sp>
        <p:sp>
          <p:nvSpPr>
            <p:cNvPr id="36" name="î$ḻídé">
              <a:extLst>
                <a:ext uri="{FF2B5EF4-FFF2-40B4-BE49-F238E27FC236}">
                  <a16:creationId xmlns:a16="http://schemas.microsoft.com/office/drawing/2014/main" id="{F8E07573-A8E5-42F7-B445-E2E8E3B47ABD}"/>
                </a:ext>
              </a:extLst>
            </p:cNvPr>
            <p:cNvSpPr/>
            <p:nvPr/>
          </p:nvSpPr>
          <p:spPr bwMode="auto">
            <a:xfrm>
              <a:off x="5373189" y="2524717"/>
              <a:ext cx="2049587" cy="8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在此处输入你的内容在此处输入你的内容在此处输入你的内容</a:t>
              </a:r>
              <a:endParaRPr lang="en-US" altLang="zh-CN" sz="1400" dirty="0"/>
            </a:p>
          </p:txBody>
        </p:sp>
        <p:cxnSp>
          <p:nvCxnSpPr>
            <p:cNvPr id="37" name="直接连接符 36">
              <a:extLst>
                <a:ext uri="{FF2B5EF4-FFF2-40B4-BE49-F238E27FC236}">
                  <a16:creationId xmlns:a16="http://schemas.microsoft.com/office/drawing/2014/main" id="{BF1B0C10-C5F5-47C9-960E-5C9583197D53}"/>
                </a:ext>
              </a:extLst>
            </p:cNvPr>
            <p:cNvCxnSpPr/>
            <p:nvPr/>
          </p:nvCxnSpPr>
          <p:spPr>
            <a:xfrm>
              <a:off x="5313258" y="2552443"/>
              <a:ext cx="0" cy="80860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26" name="íšľídé">
            <a:extLst>
              <a:ext uri="{FF2B5EF4-FFF2-40B4-BE49-F238E27FC236}">
                <a16:creationId xmlns:a16="http://schemas.microsoft.com/office/drawing/2014/main" id="{121F5F4D-7CF6-4E82-ADEE-CD710F336E4F}"/>
              </a:ext>
            </a:extLst>
          </p:cNvPr>
          <p:cNvGrpSpPr/>
          <p:nvPr/>
        </p:nvGrpSpPr>
        <p:grpSpPr>
          <a:xfrm>
            <a:off x="8085418" y="1674787"/>
            <a:ext cx="719941" cy="719941"/>
            <a:chOff x="3989294" y="1775399"/>
            <a:chExt cx="719941" cy="719941"/>
          </a:xfrm>
        </p:grpSpPr>
        <p:sp>
          <p:nvSpPr>
            <p:cNvPr id="31" name="îṡlîḍè">
              <a:extLst>
                <a:ext uri="{FF2B5EF4-FFF2-40B4-BE49-F238E27FC236}">
                  <a16:creationId xmlns:a16="http://schemas.microsoft.com/office/drawing/2014/main" id="{896B135E-4AF9-4C54-BD44-4F083150B313}"/>
                </a:ext>
              </a:extLst>
            </p:cNvPr>
            <p:cNvSpPr/>
            <p:nvPr/>
          </p:nvSpPr>
          <p:spPr>
            <a:xfrm>
              <a:off x="3989294" y="1775399"/>
              <a:ext cx="719941" cy="719941"/>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32" name="işļîdé">
              <a:extLst>
                <a:ext uri="{FF2B5EF4-FFF2-40B4-BE49-F238E27FC236}">
                  <a16:creationId xmlns:a16="http://schemas.microsoft.com/office/drawing/2014/main" id="{FD43B902-EB81-4B2A-886D-64AC9BAE3761}"/>
                </a:ext>
              </a:extLst>
            </p:cNvPr>
            <p:cNvSpPr/>
            <p:nvPr/>
          </p:nvSpPr>
          <p:spPr>
            <a:xfrm>
              <a:off x="4162774" y="1949132"/>
              <a:ext cx="372980" cy="372470"/>
            </a:xfrm>
            <a:custGeom>
              <a:avLst/>
              <a:gdLst>
                <a:gd name="connsiteX0" fmla="*/ 588724 w 604090"/>
                <a:gd name="connsiteY0" fmla="*/ 307736 h 603264"/>
                <a:gd name="connsiteX1" fmla="*/ 604088 w 604090"/>
                <a:gd name="connsiteY1" fmla="*/ 324154 h 603264"/>
                <a:gd name="connsiteX2" fmla="*/ 569980 w 604090"/>
                <a:gd name="connsiteY2" fmla="*/ 468082 h 603264"/>
                <a:gd name="connsiteX3" fmla="*/ 435546 w 604090"/>
                <a:gd name="connsiteY3" fmla="*/ 560761 h 603264"/>
                <a:gd name="connsiteX4" fmla="*/ 417263 w 604090"/>
                <a:gd name="connsiteY4" fmla="*/ 603264 h 603264"/>
                <a:gd name="connsiteX5" fmla="*/ 319087 w 604090"/>
                <a:gd name="connsiteY5" fmla="*/ 603264 h 603264"/>
                <a:gd name="connsiteX6" fmla="*/ 380082 w 604090"/>
                <a:gd name="connsiteY6" fmla="*/ 456728 h 603264"/>
                <a:gd name="connsiteX7" fmla="*/ 456133 w 604090"/>
                <a:gd name="connsiteY7" fmla="*/ 400415 h 603264"/>
                <a:gd name="connsiteX8" fmla="*/ 500074 w 604090"/>
                <a:gd name="connsiteY8" fmla="*/ 385991 h 603264"/>
                <a:gd name="connsiteX9" fmla="*/ 513902 w 604090"/>
                <a:gd name="connsiteY9" fmla="*/ 394891 h 603264"/>
                <a:gd name="connsiteX10" fmla="*/ 467349 w 604090"/>
                <a:gd name="connsiteY10" fmla="*/ 441077 h 603264"/>
                <a:gd name="connsiteX11" fmla="*/ 472880 w 604090"/>
                <a:gd name="connsiteY11" fmla="*/ 440309 h 603264"/>
                <a:gd name="connsiteX12" fmla="*/ 563220 w 604090"/>
                <a:gd name="connsiteY12" fmla="*/ 342414 h 603264"/>
                <a:gd name="connsiteX13" fmla="*/ 588724 w 604090"/>
                <a:gd name="connsiteY13" fmla="*/ 307736 h 603264"/>
                <a:gd name="connsiteX14" fmla="*/ 15366 w 604090"/>
                <a:gd name="connsiteY14" fmla="*/ 307736 h 603264"/>
                <a:gd name="connsiteX15" fmla="*/ 41023 w 604090"/>
                <a:gd name="connsiteY15" fmla="*/ 342414 h 603264"/>
                <a:gd name="connsiteX16" fmla="*/ 131205 w 604090"/>
                <a:gd name="connsiteY16" fmla="*/ 440309 h 603264"/>
                <a:gd name="connsiteX17" fmla="*/ 136889 w 604090"/>
                <a:gd name="connsiteY17" fmla="*/ 441077 h 603264"/>
                <a:gd name="connsiteX18" fmla="*/ 90339 w 604090"/>
                <a:gd name="connsiteY18" fmla="*/ 394891 h 603264"/>
                <a:gd name="connsiteX19" fmla="*/ 104012 w 604090"/>
                <a:gd name="connsiteY19" fmla="*/ 385991 h 603264"/>
                <a:gd name="connsiteX20" fmla="*/ 147951 w 604090"/>
                <a:gd name="connsiteY20" fmla="*/ 400415 h 603264"/>
                <a:gd name="connsiteX21" fmla="*/ 223999 w 604090"/>
                <a:gd name="connsiteY21" fmla="*/ 456728 h 603264"/>
                <a:gd name="connsiteX22" fmla="*/ 285145 w 604090"/>
                <a:gd name="connsiteY22" fmla="*/ 603264 h 603264"/>
                <a:gd name="connsiteX23" fmla="*/ 186974 w 604090"/>
                <a:gd name="connsiteY23" fmla="*/ 603264 h 603264"/>
                <a:gd name="connsiteX24" fmla="*/ 168538 w 604090"/>
                <a:gd name="connsiteY24" fmla="*/ 560761 h 603264"/>
                <a:gd name="connsiteX25" fmla="*/ 34109 w 604090"/>
                <a:gd name="connsiteY25" fmla="*/ 468082 h 603264"/>
                <a:gd name="connsiteX26" fmla="*/ 3 w 604090"/>
                <a:gd name="connsiteY26" fmla="*/ 324154 h 603264"/>
                <a:gd name="connsiteX27" fmla="*/ 15366 w 604090"/>
                <a:gd name="connsiteY27" fmla="*/ 307736 h 603264"/>
                <a:gd name="connsiteX28" fmla="*/ 300534 w 604090"/>
                <a:gd name="connsiteY28" fmla="*/ 114881 h 603264"/>
                <a:gd name="connsiteX29" fmla="*/ 469392 w 604090"/>
                <a:gd name="connsiteY29" fmla="*/ 303285 h 603264"/>
                <a:gd name="connsiteX30" fmla="*/ 469392 w 604090"/>
                <a:gd name="connsiteY30" fmla="*/ 359591 h 603264"/>
                <a:gd name="connsiteX31" fmla="*/ 455410 w 604090"/>
                <a:gd name="connsiteY31" fmla="*/ 365268 h 603264"/>
                <a:gd name="connsiteX32" fmla="*/ 444348 w 604090"/>
                <a:gd name="connsiteY32" fmla="*/ 369717 h 603264"/>
                <a:gd name="connsiteX33" fmla="*/ 355540 w 604090"/>
                <a:gd name="connsiteY33" fmla="*/ 435075 h 603264"/>
                <a:gd name="connsiteX34" fmla="*/ 350623 w 604090"/>
                <a:gd name="connsiteY34" fmla="*/ 440752 h 603264"/>
                <a:gd name="connsiteX35" fmla="*/ 350623 w 604090"/>
                <a:gd name="connsiteY35" fmla="*/ 350539 h 603264"/>
                <a:gd name="connsiteX36" fmla="*/ 299305 w 604090"/>
                <a:gd name="connsiteY36" fmla="*/ 299909 h 603264"/>
                <a:gd name="connsiteX37" fmla="*/ 248140 w 604090"/>
                <a:gd name="connsiteY37" fmla="*/ 350539 h 603264"/>
                <a:gd name="connsiteX38" fmla="*/ 248140 w 604090"/>
                <a:gd name="connsiteY38" fmla="*/ 435996 h 603264"/>
                <a:gd name="connsiteX39" fmla="*/ 247833 w 604090"/>
                <a:gd name="connsiteY39" fmla="*/ 435075 h 603264"/>
                <a:gd name="connsiteX40" fmla="*/ 159486 w 604090"/>
                <a:gd name="connsiteY40" fmla="*/ 369717 h 603264"/>
                <a:gd name="connsiteX41" fmla="*/ 147962 w 604090"/>
                <a:gd name="connsiteY41" fmla="*/ 365268 h 603264"/>
                <a:gd name="connsiteX42" fmla="*/ 127220 w 604090"/>
                <a:gd name="connsiteY42" fmla="*/ 357443 h 603264"/>
                <a:gd name="connsiteX43" fmla="*/ 127220 w 604090"/>
                <a:gd name="connsiteY43" fmla="*/ 306200 h 603264"/>
                <a:gd name="connsiteX44" fmla="*/ 301270 w 604090"/>
                <a:gd name="connsiteY44" fmla="*/ 0 h 603264"/>
                <a:gd name="connsiteX45" fmla="*/ 535723 w 604090"/>
                <a:gd name="connsiteY45" fmla="*/ 261586 h 603264"/>
                <a:gd name="connsiteX46" fmla="*/ 476572 w 604090"/>
                <a:gd name="connsiteY46" fmla="*/ 261586 h 603264"/>
                <a:gd name="connsiteX47" fmla="*/ 301424 w 604090"/>
                <a:gd name="connsiteY47" fmla="*/ 66125 h 603264"/>
                <a:gd name="connsiteX48" fmla="*/ 124124 w 604090"/>
                <a:gd name="connsiteY48" fmla="*/ 261586 h 603264"/>
                <a:gd name="connsiteX49" fmla="*/ 64205 w 604090"/>
                <a:gd name="connsiteY49" fmla="*/ 261586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4090" h="603264">
                  <a:moveTo>
                    <a:pt x="588724" y="307736"/>
                  </a:moveTo>
                  <a:cubicBezTo>
                    <a:pt x="597328" y="307736"/>
                    <a:pt x="604242" y="315562"/>
                    <a:pt x="604088" y="324154"/>
                  </a:cubicBezTo>
                  <a:cubicBezTo>
                    <a:pt x="603474" y="349932"/>
                    <a:pt x="591797" y="435092"/>
                    <a:pt x="569980" y="468082"/>
                  </a:cubicBezTo>
                  <a:cubicBezTo>
                    <a:pt x="548317" y="500919"/>
                    <a:pt x="451985" y="545417"/>
                    <a:pt x="435546" y="560761"/>
                  </a:cubicBezTo>
                  <a:cubicBezTo>
                    <a:pt x="428017" y="567819"/>
                    <a:pt x="418953" y="579634"/>
                    <a:pt x="417263" y="603264"/>
                  </a:cubicBezTo>
                  <a:lnTo>
                    <a:pt x="319087" y="603264"/>
                  </a:lnTo>
                  <a:cubicBezTo>
                    <a:pt x="329381" y="518257"/>
                    <a:pt x="357343" y="482659"/>
                    <a:pt x="380082" y="456728"/>
                  </a:cubicBezTo>
                  <a:cubicBezTo>
                    <a:pt x="400516" y="433711"/>
                    <a:pt x="428017" y="411155"/>
                    <a:pt x="456133" y="400415"/>
                  </a:cubicBezTo>
                  <a:cubicBezTo>
                    <a:pt x="473495" y="393663"/>
                    <a:pt x="489012" y="385991"/>
                    <a:pt x="500074" y="385991"/>
                  </a:cubicBezTo>
                  <a:cubicBezTo>
                    <a:pt x="506220" y="385991"/>
                    <a:pt x="510983" y="388446"/>
                    <a:pt x="513902" y="394891"/>
                  </a:cubicBezTo>
                  <a:cubicBezTo>
                    <a:pt x="520048" y="409468"/>
                    <a:pt x="454136" y="441077"/>
                    <a:pt x="467349" y="441077"/>
                  </a:cubicBezTo>
                  <a:cubicBezTo>
                    <a:pt x="468425" y="441077"/>
                    <a:pt x="470268" y="440923"/>
                    <a:pt x="472880" y="440309"/>
                  </a:cubicBezTo>
                  <a:cubicBezTo>
                    <a:pt x="508217" y="432791"/>
                    <a:pt x="552005" y="392436"/>
                    <a:pt x="563220" y="342414"/>
                  </a:cubicBezTo>
                  <a:cubicBezTo>
                    <a:pt x="568905" y="316482"/>
                    <a:pt x="579660" y="307736"/>
                    <a:pt x="588724" y="307736"/>
                  </a:cubicBezTo>
                  <a:close/>
                  <a:moveTo>
                    <a:pt x="15366" y="307736"/>
                  </a:moveTo>
                  <a:cubicBezTo>
                    <a:pt x="24430" y="307736"/>
                    <a:pt x="35185" y="316482"/>
                    <a:pt x="41023" y="342414"/>
                  </a:cubicBezTo>
                  <a:cubicBezTo>
                    <a:pt x="52084" y="392436"/>
                    <a:pt x="96023" y="432791"/>
                    <a:pt x="131205" y="440309"/>
                  </a:cubicBezTo>
                  <a:cubicBezTo>
                    <a:pt x="133817" y="440923"/>
                    <a:pt x="135660" y="441077"/>
                    <a:pt x="136889" y="441077"/>
                  </a:cubicBezTo>
                  <a:cubicBezTo>
                    <a:pt x="150102" y="441077"/>
                    <a:pt x="84040" y="409468"/>
                    <a:pt x="90339" y="394891"/>
                  </a:cubicBezTo>
                  <a:cubicBezTo>
                    <a:pt x="93104" y="388446"/>
                    <a:pt x="97867" y="385991"/>
                    <a:pt x="104012" y="385991"/>
                  </a:cubicBezTo>
                  <a:cubicBezTo>
                    <a:pt x="115074" y="385991"/>
                    <a:pt x="130744" y="393663"/>
                    <a:pt x="147951" y="400415"/>
                  </a:cubicBezTo>
                  <a:cubicBezTo>
                    <a:pt x="176066" y="411155"/>
                    <a:pt x="203720" y="433711"/>
                    <a:pt x="223999" y="456728"/>
                  </a:cubicBezTo>
                  <a:cubicBezTo>
                    <a:pt x="246737" y="482659"/>
                    <a:pt x="274698" y="518257"/>
                    <a:pt x="285145" y="603264"/>
                  </a:cubicBezTo>
                  <a:lnTo>
                    <a:pt x="186974" y="603264"/>
                  </a:lnTo>
                  <a:cubicBezTo>
                    <a:pt x="185130" y="579634"/>
                    <a:pt x="176219" y="567819"/>
                    <a:pt x="168538" y="560761"/>
                  </a:cubicBezTo>
                  <a:cubicBezTo>
                    <a:pt x="152099" y="545417"/>
                    <a:pt x="55925" y="500919"/>
                    <a:pt x="34109" y="468082"/>
                  </a:cubicBezTo>
                  <a:cubicBezTo>
                    <a:pt x="12293" y="435092"/>
                    <a:pt x="617" y="349932"/>
                    <a:pt x="3" y="324154"/>
                  </a:cubicBezTo>
                  <a:cubicBezTo>
                    <a:pt x="-151" y="315562"/>
                    <a:pt x="6762" y="307736"/>
                    <a:pt x="15366" y="307736"/>
                  </a:cubicBezTo>
                  <a:close/>
                  <a:moveTo>
                    <a:pt x="300534" y="114881"/>
                  </a:moveTo>
                  <a:lnTo>
                    <a:pt x="469392" y="303285"/>
                  </a:lnTo>
                  <a:lnTo>
                    <a:pt x="469392" y="359591"/>
                  </a:lnTo>
                  <a:cubicBezTo>
                    <a:pt x="465244" y="361279"/>
                    <a:pt x="460327" y="363273"/>
                    <a:pt x="455410" y="365268"/>
                  </a:cubicBezTo>
                  <a:cubicBezTo>
                    <a:pt x="451723" y="366802"/>
                    <a:pt x="448189" y="368336"/>
                    <a:pt x="444348" y="369717"/>
                  </a:cubicBezTo>
                  <a:cubicBezTo>
                    <a:pt x="414386" y="381224"/>
                    <a:pt x="381813" y="405158"/>
                    <a:pt x="355540" y="435075"/>
                  </a:cubicBezTo>
                  <a:cubicBezTo>
                    <a:pt x="353849" y="436916"/>
                    <a:pt x="352620" y="438757"/>
                    <a:pt x="350623" y="440752"/>
                  </a:cubicBezTo>
                  <a:lnTo>
                    <a:pt x="350623" y="350539"/>
                  </a:lnTo>
                  <a:cubicBezTo>
                    <a:pt x="350623" y="322616"/>
                    <a:pt x="327268" y="299909"/>
                    <a:pt x="299305" y="299909"/>
                  </a:cubicBezTo>
                  <a:cubicBezTo>
                    <a:pt x="271341" y="299909"/>
                    <a:pt x="248140" y="322616"/>
                    <a:pt x="248140" y="350539"/>
                  </a:cubicBezTo>
                  <a:lnTo>
                    <a:pt x="248140" y="435996"/>
                  </a:lnTo>
                  <a:cubicBezTo>
                    <a:pt x="248140" y="435689"/>
                    <a:pt x="248140" y="435382"/>
                    <a:pt x="247833" y="435075"/>
                  </a:cubicBezTo>
                  <a:cubicBezTo>
                    <a:pt x="221559" y="405158"/>
                    <a:pt x="189601" y="381224"/>
                    <a:pt x="159486" y="369717"/>
                  </a:cubicBezTo>
                  <a:cubicBezTo>
                    <a:pt x="155798" y="368336"/>
                    <a:pt x="151804" y="366802"/>
                    <a:pt x="147962" y="365268"/>
                  </a:cubicBezTo>
                  <a:cubicBezTo>
                    <a:pt x="141048" y="362353"/>
                    <a:pt x="135517" y="359591"/>
                    <a:pt x="127220" y="357443"/>
                  </a:cubicBezTo>
                  <a:lnTo>
                    <a:pt x="127220" y="306200"/>
                  </a:lnTo>
                  <a:close/>
                  <a:moveTo>
                    <a:pt x="301270" y="0"/>
                  </a:moveTo>
                  <a:lnTo>
                    <a:pt x="535723" y="261586"/>
                  </a:lnTo>
                  <a:lnTo>
                    <a:pt x="476572" y="261586"/>
                  </a:lnTo>
                  <a:lnTo>
                    <a:pt x="301424" y="66125"/>
                  </a:lnTo>
                  <a:lnTo>
                    <a:pt x="124124" y="261586"/>
                  </a:lnTo>
                  <a:lnTo>
                    <a:pt x="64205" y="261586"/>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27" name="íṡḻidè">
            <a:extLst>
              <a:ext uri="{FF2B5EF4-FFF2-40B4-BE49-F238E27FC236}">
                <a16:creationId xmlns:a16="http://schemas.microsoft.com/office/drawing/2014/main" id="{C420EAB1-4270-43DC-BE8A-0A8E95FC1BFC}"/>
              </a:ext>
            </a:extLst>
          </p:cNvPr>
          <p:cNvGrpSpPr/>
          <p:nvPr/>
        </p:nvGrpSpPr>
        <p:grpSpPr>
          <a:xfrm>
            <a:off x="8085418" y="2457481"/>
            <a:ext cx="3433482" cy="864061"/>
            <a:chOff x="3989294" y="2524717"/>
            <a:chExt cx="3433482" cy="864061"/>
          </a:xfrm>
        </p:grpSpPr>
        <p:sp>
          <p:nvSpPr>
            <p:cNvPr id="28" name="îṩļíḍè">
              <a:extLst>
                <a:ext uri="{FF2B5EF4-FFF2-40B4-BE49-F238E27FC236}">
                  <a16:creationId xmlns:a16="http://schemas.microsoft.com/office/drawing/2014/main" id="{921D2456-A6A6-43F5-AD86-0A010D24A2F0}"/>
                </a:ext>
              </a:extLst>
            </p:cNvPr>
            <p:cNvSpPr txBox="1"/>
            <p:nvPr/>
          </p:nvSpPr>
          <p:spPr>
            <a:xfrm>
              <a:off x="3989294" y="2524717"/>
              <a:ext cx="1264033" cy="864061"/>
            </a:xfrm>
            <a:prstGeom prst="rect">
              <a:avLst/>
            </a:prstGeom>
            <a:noFill/>
            <a:ln w="3175">
              <a:no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小标题</a:t>
              </a:r>
              <a:endParaRPr lang="id-ID" b="1" dirty="0"/>
            </a:p>
          </p:txBody>
        </p:sp>
        <p:sp>
          <p:nvSpPr>
            <p:cNvPr id="29" name="îšľiḓè">
              <a:extLst>
                <a:ext uri="{FF2B5EF4-FFF2-40B4-BE49-F238E27FC236}">
                  <a16:creationId xmlns:a16="http://schemas.microsoft.com/office/drawing/2014/main" id="{F8E07573-A8E5-42F7-B445-E2E8E3B47ABD}"/>
                </a:ext>
              </a:extLst>
            </p:cNvPr>
            <p:cNvSpPr/>
            <p:nvPr/>
          </p:nvSpPr>
          <p:spPr bwMode="auto">
            <a:xfrm>
              <a:off x="5373189" y="2524717"/>
              <a:ext cx="2049587" cy="8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在此处输入你的内容在此处输入你的内容在此处输入你的内容</a:t>
              </a:r>
              <a:endParaRPr lang="en-US" altLang="zh-CN" sz="1400" dirty="0"/>
            </a:p>
          </p:txBody>
        </p:sp>
        <p:cxnSp>
          <p:nvCxnSpPr>
            <p:cNvPr id="30" name="直接连接符 29">
              <a:extLst>
                <a:ext uri="{FF2B5EF4-FFF2-40B4-BE49-F238E27FC236}">
                  <a16:creationId xmlns:a16="http://schemas.microsoft.com/office/drawing/2014/main" id="{89B86306-DDA4-4744-ACCC-E0410CF0E10A}"/>
                </a:ext>
              </a:extLst>
            </p:cNvPr>
            <p:cNvCxnSpPr/>
            <p:nvPr/>
          </p:nvCxnSpPr>
          <p:spPr>
            <a:xfrm>
              <a:off x="5313258" y="2552443"/>
              <a:ext cx="0" cy="80860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8F11D7A1-6276-4A79-9A0C-A10EE2F5F529}"/>
              </a:ext>
            </a:extLst>
          </p:cNvPr>
          <p:cNvCxnSpPr/>
          <p:nvPr/>
        </p:nvCxnSpPr>
        <p:spPr>
          <a:xfrm>
            <a:off x="4709235" y="4302829"/>
            <a:ext cx="6809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 name="ïšliḍê">
            <a:extLst>
              <a:ext uri="{FF2B5EF4-FFF2-40B4-BE49-F238E27FC236}">
                <a16:creationId xmlns:a16="http://schemas.microsoft.com/office/drawing/2014/main" id="{7816BB91-D93B-4854-AB9F-FD71C1744BDA}"/>
              </a:ext>
            </a:extLst>
          </p:cNvPr>
          <p:cNvGrpSpPr/>
          <p:nvPr/>
        </p:nvGrpSpPr>
        <p:grpSpPr>
          <a:xfrm>
            <a:off x="3989294" y="3942858"/>
            <a:ext cx="719941" cy="719941"/>
            <a:chOff x="3989294" y="1775399"/>
            <a:chExt cx="719941" cy="719941"/>
          </a:xfrm>
        </p:grpSpPr>
        <p:sp>
          <p:nvSpPr>
            <p:cNvPr id="21" name="îṡliḑe">
              <a:extLst>
                <a:ext uri="{FF2B5EF4-FFF2-40B4-BE49-F238E27FC236}">
                  <a16:creationId xmlns:a16="http://schemas.microsoft.com/office/drawing/2014/main" id="{6A1CCD9C-6618-47E4-8326-09F731284C7A}"/>
                </a:ext>
              </a:extLst>
            </p:cNvPr>
            <p:cNvSpPr/>
            <p:nvPr/>
          </p:nvSpPr>
          <p:spPr>
            <a:xfrm>
              <a:off x="3989294" y="1775399"/>
              <a:ext cx="719941" cy="719941"/>
            </a:xfrm>
            <a:prstGeom prst="ellipse">
              <a:avLst/>
            </a:prstGeom>
            <a:solidFill>
              <a:schemeClr val="accent2"/>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2" name="í$líďé">
              <a:extLst>
                <a:ext uri="{FF2B5EF4-FFF2-40B4-BE49-F238E27FC236}">
                  <a16:creationId xmlns:a16="http://schemas.microsoft.com/office/drawing/2014/main" id="{4B4B36F8-FA25-4E3B-865D-B817D3D58694}"/>
                </a:ext>
              </a:extLst>
            </p:cNvPr>
            <p:cNvSpPr/>
            <p:nvPr/>
          </p:nvSpPr>
          <p:spPr>
            <a:xfrm>
              <a:off x="4162774" y="1949132"/>
              <a:ext cx="372980" cy="372470"/>
            </a:xfrm>
            <a:custGeom>
              <a:avLst/>
              <a:gdLst>
                <a:gd name="connsiteX0" fmla="*/ 588724 w 604090"/>
                <a:gd name="connsiteY0" fmla="*/ 307736 h 603264"/>
                <a:gd name="connsiteX1" fmla="*/ 604088 w 604090"/>
                <a:gd name="connsiteY1" fmla="*/ 324154 h 603264"/>
                <a:gd name="connsiteX2" fmla="*/ 569980 w 604090"/>
                <a:gd name="connsiteY2" fmla="*/ 468082 h 603264"/>
                <a:gd name="connsiteX3" fmla="*/ 435546 w 604090"/>
                <a:gd name="connsiteY3" fmla="*/ 560761 h 603264"/>
                <a:gd name="connsiteX4" fmla="*/ 417263 w 604090"/>
                <a:gd name="connsiteY4" fmla="*/ 603264 h 603264"/>
                <a:gd name="connsiteX5" fmla="*/ 319087 w 604090"/>
                <a:gd name="connsiteY5" fmla="*/ 603264 h 603264"/>
                <a:gd name="connsiteX6" fmla="*/ 380082 w 604090"/>
                <a:gd name="connsiteY6" fmla="*/ 456728 h 603264"/>
                <a:gd name="connsiteX7" fmla="*/ 456133 w 604090"/>
                <a:gd name="connsiteY7" fmla="*/ 400415 h 603264"/>
                <a:gd name="connsiteX8" fmla="*/ 500074 w 604090"/>
                <a:gd name="connsiteY8" fmla="*/ 385991 h 603264"/>
                <a:gd name="connsiteX9" fmla="*/ 513902 w 604090"/>
                <a:gd name="connsiteY9" fmla="*/ 394891 h 603264"/>
                <a:gd name="connsiteX10" fmla="*/ 467349 w 604090"/>
                <a:gd name="connsiteY10" fmla="*/ 441077 h 603264"/>
                <a:gd name="connsiteX11" fmla="*/ 472880 w 604090"/>
                <a:gd name="connsiteY11" fmla="*/ 440309 h 603264"/>
                <a:gd name="connsiteX12" fmla="*/ 563220 w 604090"/>
                <a:gd name="connsiteY12" fmla="*/ 342414 h 603264"/>
                <a:gd name="connsiteX13" fmla="*/ 588724 w 604090"/>
                <a:gd name="connsiteY13" fmla="*/ 307736 h 603264"/>
                <a:gd name="connsiteX14" fmla="*/ 15366 w 604090"/>
                <a:gd name="connsiteY14" fmla="*/ 307736 h 603264"/>
                <a:gd name="connsiteX15" fmla="*/ 41023 w 604090"/>
                <a:gd name="connsiteY15" fmla="*/ 342414 h 603264"/>
                <a:gd name="connsiteX16" fmla="*/ 131205 w 604090"/>
                <a:gd name="connsiteY16" fmla="*/ 440309 h 603264"/>
                <a:gd name="connsiteX17" fmla="*/ 136889 w 604090"/>
                <a:gd name="connsiteY17" fmla="*/ 441077 h 603264"/>
                <a:gd name="connsiteX18" fmla="*/ 90339 w 604090"/>
                <a:gd name="connsiteY18" fmla="*/ 394891 h 603264"/>
                <a:gd name="connsiteX19" fmla="*/ 104012 w 604090"/>
                <a:gd name="connsiteY19" fmla="*/ 385991 h 603264"/>
                <a:gd name="connsiteX20" fmla="*/ 147951 w 604090"/>
                <a:gd name="connsiteY20" fmla="*/ 400415 h 603264"/>
                <a:gd name="connsiteX21" fmla="*/ 223999 w 604090"/>
                <a:gd name="connsiteY21" fmla="*/ 456728 h 603264"/>
                <a:gd name="connsiteX22" fmla="*/ 285145 w 604090"/>
                <a:gd name="connsiteY22" fmla="*/ 603264 h 603264"/>
                <a:gd name="connsiteX23" fmla="*/ 186974 w 604090"/>
                <a:gd name="connsiteY23" fmla="*/ 603264 h 603264"/>
                <a:gd name="connsiteX24" fmla="*/ 168538 w 604090"/>
                <a:gd name="connsiteY24" fmla="*/ 560761 h 603264"/>
                <a:gd name="connsiteX25" fmla="*/ 34109 w 604090"/>
                <a:gd name="connsiteY25" fmla="*/ 468082 h 603264"/>
                <a:gd name="connsiteX26" fmla="*/ 3 w 604090"/>
                <a:gd name="connsiteY26" fmla="*/ 324154 h 603264"/>
                <a:gd name="connsiteX27" fmla="*/ 15366 w 604090"/>
                <a:gd name="connsiteY27" fmla="*/ 307736 h 603264"/>
                <a:gd name="connsiteX28" fmla="*/ 300534 w 604090"/>
                <a:gd name="connsiteY28" fmla="*/ 114881 h 603264"/>
                <a:gd name="connsiteX29" fmla="*/ 469392 w 604090"/>
                <a:gd name="connsiteY29" fmla="*/ 303285 h 603264"/>
                <a:gd name="connsiteX30" fmla="*/ 469392 w 604090"/>
                <a:gd name="connsiteY30" fmla="*/ 359591 h 603264"/>
                <a:gd name="connsiteX31" fmla="*/ 455410 w 604090"/>
                <a:gd name="connsiteY31" fmla="*/ 365268 h 603264"/>
                <a:gd name="connsiteX32" fmla="*/ 444348 w 604090"/>
                <a:gd name="connsiteY32" fmla="*/ 369717 h 603264"/>
                <a:gd name="connsiteX33" fmla="*/ 355540 w 604090"/>
                <a:gd name="connsiteY33" fmla="*/ 435075 h 603264"/>
                <a:gd name="connsiteX34" fmla="*/ 350623 w 604090"/>
                <a:gd name="connsiteY34" fmla="*/ 440752 h 603264"/>
                <a:gd name="connsiteX35" fmla="*/ 350623 w 604090"/>
                <a:gd name="connsiteY35" fmla="*/ 350539 h 603264"/>
                <a:gd name="connsiteX36" fmla="*/ 299305 w 604090"/>
                <a:gd name="connsiteY36" fmla="*/ 299909 h 603264"/>
                <a:gd name="connsiteX37" fmla="*/ 248140 w 604090"/>
                <a:gd name="connsiteY37" fmla="*/ 350539 h 603264"/>
                <a:gd name="connsiteX38" fmla="*/ 248140 w 604090"/>
                <a:gd name="connsiteY38" fmla="*/ 435996 h 603264"/>
                <a:gd name="connsiteX39" fmla="*/ 247833 w 604090"/>
                <a:gd name="connsiteY39" fmla="*/ 435075 h 603264"/>
                <a:gd name="connsiteX40" fmla="*/ 159486 w 604090"/>
                <a:gd name="connsiteY40" fmla="*/ 369717 h 603264"/>
                <a:gd name="connsiteX41" fmla="*/ 147962 w 604090"/>
                <a:gd name="connsiteY41" fmla="*/ 365268 h 603264"/>
                <a:gd name="connsiteX42" fmla="*/ 127220 w 604090"/>
                <a:gd name="connsiteY42" fmla="*/ 357443 h 603264"/>
                <a:gd name="connsiteX43" fmla="*/ 127220 w 604090"/>
                <a:gd name="connsiteY43" fmla="*/ 306200 h 603264"/>
                <a:gd name="connsiteX44" fmla="*/ 301270 w 604090"/>
                <a:gd name="connsiteY44" fmla="*/ 0 h 603264"/>
                <a:gd name="connsiteX45" fmla="*/ 535723 w 604090"/>
                <a:gd name="connsiteY45" fmla="*/ 261586 h 603264"/>
                <a:gd name="connsiteX46" fmla="*/ 476572 w 604090"/>
                <a:gd name="connsiteY46" fmla="*/ 261586 h 603264"/>
                <a:gd name="connsiteX47" fmla="*/ 301424 w 604090"/>
                <a:gd name="connsiteY47" fmla="*/ 66125 h 603264"/>
                <a:gd name="connsiteX48" fmla="*/ 124124 w 604090"/>
                <a:gd name="connsiteY48" fmla="*/ 261586 h 603264"/>
                <a:gd name="connsiteX49" fmla="*/ 64205 w 604090"/>
                <a:gd name="connsiteY49" fmla="*/ 261586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4090" h="603264">
                  <a:moveTo>
                    <a:pt x="588724" y="307736"/>
                  </a:moveTo>
                  <a:cubicBezTo>
                    <a:pt x="597328" y="307736"/>
                    <a:pt x="604242" y="315562"/>
                    <a:pt x="604088" y="324154"/>
                  </a:cubicBezTo>
                  <a:cubicBezTo>
                    <a:pt x="603474" y="349932"/>
                    <a:pt x="591797" y="435092"/>
                    <a:pt x="569980" y="468082"/>
                  </a:cubicBezTo>
                  <a:cubicBezTo>
                    <a:pt x="548317" y="500919"/>
                    <a:pt x="451985" y="545417"/>
                    <a:pt x="435546" y="560761"/>
                  </a:cubicBezTo>
                  <a:cubicBezTo>
                    <a:pt x="428017" y="567819"/>
                    <a:pt x="418953" y="579634"/>
                    <a:pt x="417263" y="603264"/>
                  </a:cubicBezTo>
                  <a:lnTo>
                    <a:pt x="319087" y="603264"/>
                  </a:lnTo>
                  <a:cubicBezTo>
                    <a:pt x="329381" y="518257"/>
                    <a:pt x="357343" y="482659"/>
                    <a:pt x="380082" y="456728"/>
                  </a:cubicBezTo>
                  <a:cubicBezTo>
                    <a:pt x="400516" y="433711"/>
                    <a:pt x="428017" y="411155"/>
                    <a:pt x="456133" y="400415"/>
                  </a:cubicBezTo>
                  <a:cubicBezTo>
                    <a:pt x="473495" y="393663"/>
                    <a:pt x="489012" y="385991"/>
                    <a:pt x="500074" y="385991"/>
                  </a:cubicBezTo>
                  <a:cubicBezTo>
                    <a:pt x="506220" y="385991"/>
                    <a:pt x="510983" y="388446"/>
                    <a:pt x="513902" y="394891"/>
                  </a:cubicBezTo>
                  <a:cubicBezTo>
                    <a:pt x="520048" y="409468"/>
                    <a:pt x="454136" y="441077"/>
                    <a:pt x="467349" y="441077"/>
                  </a:cubicBezTo>
                  <a:cubicBezTo>
                    <a:pt x="468425" y="441077"/>
                    <a:pt x="470268" y="440923"/>
                    <a:pt x="472880" y="440309"/>
                  </a:cubicBezTo>
                  <a:cubicBezTo>
                    <a:pt x="508217" y="432791"/>
                    <a:pt x="552005" y="392436"/>
                    <a:pt x="563220" y="342414"/>
                  </a:cubicBezTo>
                  <a:cubicBezTo>
                    <a:pt x="568905" y="316482"/>
                    <a:pt x="579660" y="307736"/>
                    <a:pt x="588724" y="307736"/>
                  </a:cubicBezTo>
                  <a:close/>
                  <a:moveTo>
                    <a:pt x="15366" y="307736"/>
                  </a:moveTo>
                  <a:cubicBezTo>
                    <a:pt x="24430" y="307736"/>
                    <a:pt x="35185" y="316482"/>
                    <a:pt x="41023" y="342414"/>
                  </a:cubicBezTo>
                  <a:cubicBezTo>
                    <a:pt x="52084" y="392436"/>
                    <a:pt x="96023" y="432791"/>
                    <a:pt x="131205" y="440309"/>
                  </a:cubicBezTo>
                  <a:cubicBezTo>
                    <a:pt x="133817" y="440923"/>
                    <a:pt x="135660" y="441077"/>
                    <a:pt x="136889" y="441077"/>
                  </a:cubicBezTo>
                  <a:cubicBezTo>
                    <a:pt x="150102" y="441077"/>
                    <a:pt x="84040" y="409468"/>
                    <a:pt x="90339" y="394891"/>
                  </a:cubicBezTo>
                  <a:cubicBezTo>
                    <a:pt x="93104" y="388446"/>
                    <a:pt x="97867" y="385991"/>
                    <a:pt x="104012" y="385991"/>
                  </a:cubicBezTo>
                  <a:cubicBezTo>
                    <a:pt x="115074" y="385991"/>
                    <a:pt x="130744" y="393663"/>
                    <a:pt x="147951" y="400415"/>
                  </a:cubicBezTo>
                  <a:cubicBezTo>
                    <a:pt x="176066" y="411155"/>
                    <a:pt x="203720" y="433711"/>
                    <a:pt x="223999" y="456728"/>
                  </a:cubicBezTo>
                  <a:cubicBezTo>
                    <a:pt x="246737" y="482659"/>
                    <a:pt x="274698" y="518257"/>
                    <a:pt x="285145" y="603264"/>
                  </a:cubicBezTo>
                  <a:lnTo>
                    <a:pt x="186974" y="603264"/>
                  </a:lnTo>
                  <a:cubicBezTo>
                    <a:pt x="185130" y="579634"/>
                    <a:pt x="176219" y="567819"/>
                    <a:pt x="168538" y="560761"/>
                  </a:cubicBezTo>
                  <a:cubicBezTo>
                    <a:pt x="152099" y="545417"/>
                    <a:pt x="55925" y="500919"/>
                    <a:pt x="34109" y="468082"/>
                  </a:cubicBezTo>
                  <a:cubicBezTo>
                    <a:pt x="12293" y="435092"/>
                    <a:pt x="617" y="349932"/>
                    <a:pt x="3" y="324154"/>
                  </a:cubicBezTo>
                  <a:cubicBezTo>
                    <a:pt x="-151" y="315562"/>
                    <a:pt x="6762" y="307736"/>
                    <a:pt x="15366" y="307736"/>
                  </a:cubicBezTo>
                  <a:close/>
                  <a:moveTo>
                    <a:pt x="300534" y="114881"/>
                  </a:moveTo>
                  <a:lnTo>
                    <a:pt x="469392" y="303285"/>
                  </a:lnTo>
                  <a:lnTo>
                    <a:pt x="469392" y="359591"/>
                  </a:lnTo>
                  <a:cubicBezTo>
                    <a:pt x="465244" y="361279"/>
                    <a:pt x="460327" y="363273"/>
                    <a:pt x="455410" y="365268"/>
                  </a:cubicBezTo>
                  <a:cubicBezTo>
                    <a:pt x="451723" y="366802"/>
                    <a:pt x="448189" y="368336"/>
                    <a:pt x="444348" y="369717"/>
                  </a:cubicBezTo>
                  <a:cubicBezTo>
                    <a:pt x="414386" y="381224"/>
                    <a:pt x="381813" y="405158"/>
                    <a:pt x="355540" y="435075"/>
                  </a:cubicBezTo>
                  <a:cubicBezTo>
                    <a:pt x="353849" y="436916"/>
                    <a:pt x="352620" y="438757"/>
                    <a:pt x="350623" y="440752"/>
                  </a:cubicBezTo>
                  <a:lnTo>
                    <a:pt x="350623" y="350539"/>
                  </a:lnTo>
                  <a:cubicBezTo>
                    <a:pt x="350623" y="322616"/>
                    <a:pt x="327268" y="299909"/>
                    <a:pt x="299305" y="299909"/>
                  </a:cubicBezTo>
                  <a:cubicBezTo>
                    <a:pt x="271341" y="299909"/>
                    <a:pt x="248140" y="322616"/>
                    <a:pt x="248140" y="350539"/>
                  </a:cubicBezTo>
                  <a:lnTo>
                    <a:pt x="248140" y="435996"/>
                  </a:lnTo>
                  <a:cubicBezTo>
                    <a:pt x="248140" y="435689"/>
                    <a:pt x="248140" y="435382"/>
                    <a:pt x="247833" y="435075"/>
                  </a:cubicBezTo>
                  <a:cubicBezTo>
                    <a:pt x="221559" y="405158"/>
                    <a:pt x="189601" y="381224"/>
                    <a:pt x="159486" y="369717"/>
                  </a:cubicBezTo>
                  <a:cubicBezTo>
                    <a:pt x="155798" y="368336"/>
                    <a:pt x="151804" y="366802"/>
                    <a:pt x="147962" y="365268"/>
                  </a:cubicBezTo>
                  <a:cubicBezTo>
                    <a:pt x="141048" y="362353"/>
                    <a:pt x="135517" y="359591"/>
                    <a:pt x="127220" y="357443"/>
                  </a:cubicBezTo>
                  <a:lnTo>
                    <a:pt x="127220" y="306200"/>
                  </a:lnTo>
                  <a:close/>
                  <a:moveTo>
                    <a:pt x="301270" y="0"/>
                  </a:moveTo>
                  <a:lnTo>
                    <a:pt x="535723" y="261586"/>
                  </a:lnTo>
                  <a:lnTo>
                    <a:pt x="476572" y="261586"/>
                  </a:lnTo>
                  <a:lnTo>
                    <a:pt x="301424" y="66125"/>
                  </a:lnTo>
                  <a:lnTo>
                    <a:pt x="124124" y="261586"/>
                  </a:lnTo>
                  <a:lnTo>
                    <a:pt x="64205" y="261586"/>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17" name="íšḷíḍè">
            <a:extLst>
              <a:ext uri="{FF2B5EF4-FFF2-40B4-BE49-F238E27FC236}">
                <a16:creationId xmlns:a16="http://schemas.microsoft.com/office/drawing/2014/main" id="{64122C2B-F003-4C44-865A-D48940ACAE9B}"/>
              </a:ext>
            </a:extLst>
          </p:cNvPr>
          <p:cNvGrpSpPr/>
          <p:nvPr/>
        </p:nvGrpSpPr>
        <p:grpSpPr>
          <a:xfrm>
            <a:off x="3989294" y="4725552"/>
            <a:ext cx="3433482" cy="864061"/>
            <a:chOff x="3989294" y="2524717"/>
            <a:chExt cx="3433482" cy="864061"/>
          </a:xfrm>
        </p:grpSpPr>
        <p:sp>
          <p:nvSpPr>
            <p:cNvPr id="18" name="îSļîde">
              <a:extLst>
                <a:ext uri="{FF2B5EF4-FFF2-40B4-BE49-F238E27FC236}">
                  <a16:creationId xmlns:a16="http://schemas.microsoft.com/office/drawing/2014/main" id="{921D2456-A6A6-43F5-AD86-0A010D24A2F0}"/>
                </a:ext>
              </a:extLst>
            </p:cNvPr>
            <p:cNvSpPr txBox="1"/>
            <p:nvPr/>
          </p:nvSpPr>
          <p:spPr>
            <a:xfrm>
              <a:off x="3989294" y="2524717"/>
              <a:ext cx="1264033" cy="864061"/>
            </a:xfrm>
            <a:prstGeom prst="rect">
              <a:avLst/>
            </a:prstGeom>
            <a:noFill/>
            <a:ln w="3175">
              <a:no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小标题</a:t>
              </a:r>
              <a:endParaRPr lang="id-ID" b="1" dirty="0"/>
            </a:p>
          </p:txBody>
        </p:sp>
        <p:sp>
          <p:nvSpPr>
            <p:cNvPr id="19" name="ïṥļíḓé">
              <a:extLst>
                <a:ext uri="{FF2B5EF4-FFF2-40B4-BE49-F238E27FC236}">
                  <a16:creationId xmlns:a16="http://schemas.microsoft.com/office/drawing/2014/main" id="{F8E07573-A8E5-42F7-B445-E2E8E3B47ABD}"/>
                </a:ext>
              </a:extLst>
            </p:cNvPr>
            <p:cNvSpPr/>
            <p:nvPr/>
          </p:nvSpPr>
          <p:spPr bwMode="auto">
            <a:xfrm>
              <a:off x="5373189" y="2524717"/>
              <a:ext cx="2049587" cy="8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在此处输入你的内容在此处输入你的内容在此处输入你的内容</a:t>
              </a:r>
              <a:endParaRPr lang="en-US" altLang="zh-CN" sz="1400" dirty="0"/>
            </a:p>
          </p:txBody>
        </p:sp>
        <p:cxnSp>
          <p:nvCxnSpPr>
            <p:cNvPr id="20" name="直接连接符 19">
              <a:extLst>
                <a:ext uri="{FF2B5EF4-FFF2-40B4-BE49-F238E27FC236}">
                  <a16:creationId xmlns:a16="http://schemas.microsoft.com/office/drawing/2014/main" id="{CBECA8E5-36AA-4020-B883-15BDB9FC6E2B}"/>
                </a:ext>
              </a:extLst>
            </p:cNvPr>
            <p:cNvCxnSpPr/>
            <p:nvPr/>
          </p:nvCxnSpPr>
          <p:spPr>
            <a:xfrm>
              <a:off x="5313258" y="2552443"/>
              <a:ext cx="0" cy="80860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íŝľiḍé">
            <a:extLst>
              <a:ext uri="{FF2B5EF4-FFF2-40B4-BE49-F238E27FC236}">
                <a16:creationId xmlns:a16="http://schemas.microsoft.com/office/drawing/2014/main" id="{CE34F7EC-60ED-4D18-B22F-95A11B265F4A}"/>
              </a:ext>
            </a:extLst>
          </p:cNvPr>
          <p:cNvGrpSpPr/>
          <p:nvPr/>
        </p:nvGrpSpPr>
        <p:grpSpPr>
          <a:xfrm>
            <a:off x="8085418" y="3942858"/>
            <a:ext cx="719941" cy="719941"/>
            <a:chOff x="3989294" y="1775399"/>
            <a:chExt cx="719941" cy="719941"/>
          </a:xfrm>
        </p:grpSpPr>
        <p:sp>
          <p:nvSpPr>
            <p:cNvPr id="14" name="iṩḷîďè">
              <a:extLst>
                <a:ext uri="{FF2B5EF4-FFF2-40B4-BE49-F238E27FC236}">
                  <a16:creationId xmlns:a16="http://schemas.microsoft.com/office/drawing/2014/main" id="{D268F22D-46E3-45E8-8769-C84CE86A2206}"/>
                </a:ext>
              </a:extLst>
            </p:cNvPr>
            <p:cNvSpPr/>
            <p:nvPr/>
          </p:nvSpPr>
          <p:spPr>
            <a:xfrm>
              <a:off x="3989294" y="1775399"/>
              <a:ext cx="719941" cy="719941"/>
            </a:xfrm>
            <a:prstGeom prst="ellipse">
              <a:avLst/>
            </a:prstGeom>
            <a:solidFill>
              <a:schemeClr val="accent2"/>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5" name="iṣļïďe">
              <a:extLst>
                <a:ext uri="{FF2B5EF4-FFF2-40B4-BE49-F238E27FC236}">
                  <a16:creationId xmlns:a16="http://schemas.microsoft.com/office/drawing/2014/main" id="{46AA8927-9B85-4E49-947B-379F9AE98E3C}"/>
                </a:ext>
              </a:extLst>
            </p:cNvPr>
            <p:cNvSpPr/>
            <p:nvPr/>
          </p:nvSpPr>
          <p:spPr>
            <a:xfrm>
              <a:off x="4162774" y="1949132"/>
              <a:ext cx="372980" cy="372470"/>
            </a:xfrm>
            <a:custGeom>
              <a:avLst/>
              <a:gdLst>
                <a:gd name="connsiteX0" fmla="*/ 588724 w 604090"/>
                <a:gd name="connsiteY0" fmla="*/ 307736 h 603264"/>
                <a:gd name="connsiteX1" fmla="*/ 604088 w 604090"/>
                <a:gd name="connsiteY1" fmla="*/ 324154 h 603264"/>
                <a:gd name="connsiteX2" fmla="*/ 569980 w 604090"/>
                <a:gd name="connsiteY2" fmla="*/ 468082 h 603264"/>
                <a:gd name="connsiteX3" fmla="*/ 435546 w 604090"/>
                <a:gd name="connsiteY3" fmla="*/ 560761 h 603264"/>
                <a:gd name="connsiteX4" fmla="*/ 417263 w 604090"/>
                <a:gd name="connsiteY4" fmla="*/ 603264 h 603264"/>
                <a:gd name="connsiteX5" fmla="*/ 319087 w 604090"/>
                <a:gd name="connsiteY5" fmla="*/ 603264 h 603264"/>
                <a:gd name="connsiteX6" fmla="*/ 380082 w 604090"/>
                <a:gd name="connsiteY6" fmla="*/ 456728 h 603264"/>
                <a:gd name="connsiteX7" fmla="*/ 456133 w 604090"/>
                <a:gd name="connsiteY7" fmla="*/ 400415 h 603264"/>
                <a:gd name="connsiteX8" fmla="*/ 500074 w 604090"/>
                <a:gd name="connsiteY8" fmla="*/ 385991 h 603264"/>
                <a:gd name="connsiteX9" fmla="*/ 513902 w 604090"/>
                <a:gd name="connsiteY9" fmla="*/ 394891 h 603264"/>
                <a:gd name="connsiteX10" fmla="*/ 467349 w 604090"/>
                <a:gd name="connsiteY10" fmla="*/ 441077 h 603264"/>
                <a:gd name="connsiteX11" fmla="*/ 472880 w 604090"/>
                <a:gd name="connsiteY11" fmla="*/ 440309 h 603264"/>
                <a:gd name="connsiteX12" fmla="*/ 563220 w 604090"/>
                <a:gd name="connsiteY12" fmla="*/ 342414 h 603264"/>
                <a:gd name="connsiteX13" fmla="*/ 588724 w 604090"/>
                <a:gd name="connsiteY13" fmla="*/ 307736 h 603264"/>
                <a:gd name="connsiteX14" fmla="*/ 15366 w 604090"/>
                <a:gd name="connsiteY14" fmla="*/ 307736 h 603264"/>
                <a:gd name="connsiteX15" fmla="*/ 41023 w 604090"/>
                <a:gd name="connsiteY15" fmla="*/ 342414 h 603264"/>
                <a:gd name="connsiteX16" fmla="*/ 131205 w 604090"/>
                <a:gd name="connsiteY16" fmla="*/ 440309 h 603264"/>
                <a:gd name="connsiteX17" fmla="*/ 136889 w 604090"/>
                <a:gd name="connsiteY17" fmla="*/ 441077 h 603264"/>
                <a:gd name="connsiteX18" fmla="*/ 90339 w 604090"/>
                <a:gd name="connsiteY18" fmla="*/ 394891 h 603264"/>
                <a:gd name="connsiteX19" fmla="*/ 104012 w 604090"/>
                <a:gd name="connsiteY19" fmla="*/ 385991 h 603264"/>
                <a:gd name="connsiteX20" fmla="*/ 147951 w 604090"/>
                <a:gd name="connsiteY20" fmla="*/ 400415 h 603264"/>
                <a:gd name="connsiteX21" fmla="*/ 223999 w 604090"/>
                <a:gd name="connsiteY21" fmla="*/ 456728 h 603264"/>
                <a:gd name="connsiteX22" fmla="*/ 285145 w 604090"/>
                <a:gd name="connsiteY22" fmla="*/ 603264 h 603264"/>
                <a:gd name="connsiteX23" fmla="*/ 186974 w 604090"/>
                <a:gd name="connsiteY23" fmla="*/ 603264 h 603264"/>
                <a:gd name="connsiteX24" fmla="*/ 168538 w 604090"/>
                <a:gd name="connsiteY24" fmla="*/ 560761 h 603264"/>
                <a:gd name="connsiteX25" fmla="*/ 34109 w 604090"/>
                <a:gd name="connsiteY25" fmla="*/ 468082 h 603264"/>
                <a:gd name="connsiteX26" fmla="*/ 3 w 604090"/>
                <a:gd name="connsiteY26" fmla="*/ 324154 h 603264"/>
                <a:gd name="connsiteX27" fmla="*/ 15366 w 604090"/>
                <a:gd name="connsiteY27" fmla="*/ 307736 h 603264"/>
                <a:gd name="connsiteX28" fmla="*/ 300534 w 604090"/>
                <a:gd name="connsiteY28" fmla="*/ 114881 h 603264"/>
                <a:gd name="connsiteX29" fmla="*/ 469392 w 604090"/>
                <a:gd name="connsiteY29" fmla="*/ 303285 h 603264"/>
                <a:gd name="connsiteX30" fmla="*/ 469392 w 604090"/>
                <a:gd name="connsiteY30" fmla="*/ 359591 h 603264"/>
                <a:gd name="connsiteX31" fmla="*/ 455410 w 604090"/>
                <a:gd name="connsiteY31" fmla="*/ 365268 h 603264"/>
                <a:gd name="connsiteX32" fmla="*/ 444348 w 604090"/>
                <a:gd name="connsiteY32" fmla="*/ 369717 h 603264"/>
                <a:gd name="connsiteX33" fmla="*/ 355540 w 604090"/>
                <a:gd name="connsiteY33" fmla="*/ 435075 h 603264"/>
                <a:gd name="connsiteX34" fmla="*/ 350623 w 604090"/>
                <a:gd name="connsiteY34" fmla="*/ 440752 h 603264"/>
                <a:gd name="connsiteX35" fmla="*/ 350623 w 604090"/>
                <a:gd name="connsiteY35" fmla="*/ 350539 h 603264"/>
                <a:gd name="connsiteX36" fmla="*/ 299305 w 604090"/>
                <a:gd name="connsiteY36" fmla="*/ 299909 h 603264"/>
                <a:gd name="connsiteX37" fmla="*/ 248140 w 604090"/>
                <a:gd name="connsiteY37" fmla="*/ 350539 h 603264"/>
                <a:gd name="connsiteX38" fmla="*/ 248140 w 604090"/>
                <a:gd name="connsiteY38" fmla="*/ 435996 h 603264"/>
                <a:gd name="connsiteX39" fmla="*/ 247833 w 604090"/>
                <a:gd name="connsiteY39" fmla="*/ 435075 h 603264"/>
                <a:gd name="connsiteX40" fmla="*/ 159486 w 604090"/>
                <a:gd name="connsiteY40" fmla="*/ 369717 h 603264"/>
                <a:gd name="connsiteX41" fmla="*/ 147962 w 604090"/>
                <a:gd name="connsiteY41" fmla="*/ 365268 h 603264"/>
                <a:gd name="connsiteX42" fmla="*/ 127220 w 604090"/>
                <a:gd name="connsiteY42" fmla="*/ 357443 h 603264"/>
                <a:gd name="connsiteX43" fmla="*/ 127220 w 604090"/>
                <a:gd name="connsiteY43" fmla="*/ 306200 h 603264"/>
                <a:gd name="connsiteX44" fmla="*/ 301270 w 604090"/>
                <a:gd name="connsiteY44" fmla="*/ 0 h 603264"/>
                <a:gd name="connsiteX45" fmla="*/ 535723 w 604090"/>
                <a:gd name="connsiteY45" fmla="*/ 261586 h 603264"/>
                <a:gd name="connsiteX46" fmla="*/ 476572 w 604090"/>
                <a:gd name="connsiteY46" fmla="*/ 261586 h 603264"/>
                <a:gd name="connsiteX47" fmla="*/ 301424 w 604090"/>
                <a:gd name="connsiteY47" fmla="*/ 66125 h 603264"/>
                <a:gd name="connsiteX48" fmla="*/ 124124 w 604090"/>
                <a:gd name="connsiteY48" fmla="*/ 261586 h 603264"/>
                <a:gd name="connsiteX49" fmla="*/ 64205 w 604090"/>
                <a:gd name="connsiteY49" fmla="*/ 261586 h 6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4090" h="603264">
                  <a:moveTo>
                    <a:pt x="588724" y="307736"/>
                  </a:moveTo>
                  <a:cubicBezTo>
                    <a:pt x="597328" y="307736"/>
                    <a:pt x="604242" y="315562"/>
                    <a:pt x="604088" y="324154"/>
                  </a:cubicBezTo>
                  <a:cubicBezTo>
                    <a:pt x="603474" y="349932"/>
                    <a:pt x="591797" y="435092"/>
                    <a:pt x="569980" y="468082"/>
                  </a:cubicBezTo>
                  <a:cubicBezTo>
                    <a:pt x="548317" y="500919"/>
                    <a:pt x="451985" y="545417"/>
                    <a:pt x="435546" y="560761"/>
                  </a:cubicBezTo>
                  <a:cubicBezTo>
                    <a:pt x="428017" y="567819"/>
                    <a:pt x="418953" y="579634"/>
                    <a:pt x="417263" y="603264"/>
                  </a:cubicBezTo>
                  <a:lnTo>
                    <a:pt x="319087" y="603264"/>
                  </a:lnTo>
                  <a:cubicBezTo>
                    <a:pt x="329381" y="518257"/>
                    <a:pt x="357343" y="482659"/>
                    <a:pt x="380082" y="456728"/>
                  </a:cubicBezTo>
                  <a:cubicBezTo>
                    <a:pt x="400516" y="433711"/>
                    <a:pt x="428017" y="411155"/>
                    <a:pt x="456133" y="400415"/>
                  </a:cubicBezTo>
                  <a:cubicBezTo>
                    <a:pt x="473495" y="393663"/>
                    <a:pt x="489012" y="385991"/>
                    <a:pt x="500074" y="385991"/>
                  </a:cubicBezTo>
                  <a:cubicBezTo>
                    <a:pt x="506220" y="385991"/>
                    <a:pt x="510983" y="388446"/>
                    <a:pt x="513902" y="394891"/>
                  </a:cubicBezTo>
                  <a:cubicBezTo>
                    <a:pt x="520048" y="409468"/>
                    <a:pt x="454136" y="441077"/>
                    <a:pt x="467349" y="441077"/>
                  </a:cubicBezTo>
                  <a:cubicBezTo>
                    <a:pt x="468425" y="441077"/>
                    <a:pt x="470268" y="440923"/>
                    <a:pt x="472880" y="440309"/>
                  </a:cubicBezTo>
                  <a:cubicBezTo>
                    <a:pt x="508217" y="432791"/>
                    <a:pt x="552005" y="392436"/>
                    <a:pt x="563220" y="342414"/>
                  </a:cubicBezTo>
                  <a:cubicBezTo>
                    <a:pt x="568905" y="316482"/>
                    <a:pt x="579660" y="307736"/>
                    <a:pt x="588724" y="307736"/>
                  </a:cubicBezTo>
                  <a:close/>
                  <a:moveTo>
                    <a:pt x="15366" y="307736"/>
                  </a:moveTo>
                  <a:cubicBezTo>
                    <a:pt x="24430" y="307736"/>
                    <a:pt x="35185" y="316482"/>
                    <a:pt x="41023" y="342414"/>
                  </a:cubicBezTo>
                  <a:cubicBezTo>
                    <a:pt x="52084" y="392436"/>
                    <a:pt x="96023" y="432791"/>
                    <a:pt x="131205" y="440309"/>
                  </a:cubicBezTo>
                  <a:cubicBezTo>
                    <a:pt x="133817" y="440923"/>
                    <a:pt x="135660" y="441077"/>
                    <a:pt x="136889" y="441077"/>
                  </a:cubicBezTo>
                  <a:cubicBezTo>
                    <a:pt x="150102" y="441077"/>
                    <a:pt x="84040" y="409468"/>
                    <a:pt x="90339" y="394891"/>
                  </a:cubicBezTo>
                  <a:cubicBezTo>
                    <a:pt x="93104" y="388446"/>
                    <a:pt x="97867" y="385991"/>
                    <a:pt x="104012" y="385991"/>
                  </a:cubicBezTo>
                  <a:cubicBezTo>
                    <a:pt x="115074" y="385991"/>
                    <a:pt x="130744" y="393663"/>
                    <a:pt x="147951" y="400415"/>
                  </a:cubicBezTo>
                  <a:cubicBezTo>
                    <a:pt x="176066" y="411155"/>
                    <a:pt x="203720" y="433711"/>
                    <a:pt x="223999" y="456728"/>
                  </a:cubicBezTo>
                  <a:cubicBezTo>
                    <a:pt x="246737" y="482659"/>
                    <a:pt x="274698" y="518257"/>
                    <a:pt x="285145" y="603264"/>
                  </a:cubicBezTo>
                  <a:lnTo>
                    <a:pt x="186974" y="603264"/>
                  </a:lnTo>
                  <a:cubicBezTo>
                    <a:pt x="185130" y="579634"/>
                    <a:pt x="176219" y="567819"/>
                    <a:pt x="168538" y="560761"/>
                  </a:cubicBezTo>
                  <a:cubicBezTo>
                    <a:pt x="152099" y="545417"/>
                    <a:pt x="55925" y="500919"/>
                    <a:pt x="34109" y="468082"/>
                  </a:cubicBezTo>
                  <a:cubicBezTo>
                    <a:pt x="12293" y="435092"/>
                    <a:pt x="617" y="349932"/>
                    <a:pt x="3" y="324154"/>
                  </a:cubicBezTo>
                  <a:cubicBezTo>
                    <a:pt x="-151" y="315562"/>
                    <a:pt x="6762" y="307736"/>
                    <a:pt x="15366" y="307736"/>
                  </a:cubicBezTo>
                  <a:close/>
                  <a:moveTo>
                    <a:pt x="300534" y="114881"/>
                  </a:moveTo>
                  <a:lnTo>
                    <a:pt x="469392" y="303285"/>
                  </a:lnTo>
                  <a:lnTo>
                    <a:pt x="469392" y="359591"/>
                  </a:lnTo>
                  <a:cubicBezTo>
                    <a:pt x="465244" y="361279"/>
                    <a:pt x="460327" y="363273"/>
                    <a:pt x="455410" y="365268"/>
                  </a:cubicBezTo>
                  <a:cubicBezTo>
                    <a:pt x="451723" y="366802"/>
                    <a:pt x="448189" y="368336"/>
                    <a:pt x="444348" y="369717"/>
                  </a:cubicBezTo>
                  <a:cubicBezTo>
                    <a:pt x="414386" y="381224"/>
                    <a:pt x="381813" y="405158"/>
                    <a:pt x="355540" y="435075"/>
                  </a:cubicBezTo>
                  <a:cubicBezTo>
                    <a:pt x="353849" y="436916"/>
                    <a:pt x="352620" y="438757"/>
                    <a:pt x="350623" y="440752"/>
                  </a:cubicBezTo>
                  <a:lnTo>
                    <a:pt x="350623" y="350539"/>
                  </a:lnTo>
                  <a:cubicBezTo>
                    <a:pt x="350623" y="322616"/>
                    <a:pt x="327268" y="299909"/>
                    <a:pt x="299305" y="299909"/>
                  </a:cubicBezTo>
                  <a:cubicBezTo>
                    <a:pt x="271341" y="299909"/>
                    <a:pt x="248140" y="322616"/>
                    <a:pt x="248140" y="350539"/>
                  </a:cubicBezTo>
                  <a:lnTo>
                    <a:pt x="248140" y="435996"/>
                  </a:lnTo>
                  <a:cubicBezTo>
                    <a:pt x="248140" y="435689"/>
                    <a:pt x="248140" y="435382"/>
                    <a:pt x="247833" y="435075"/>
                  </a:cubicBezTo>
                  <a:cubicBezTo>
                    <a:pt x="221559" y="405158"/>
                    <a:pt x="189601" y="381224"/>
                    <a:pt x="159486" y="369717"/>
                  </a:cubicBezTo>
                  <a:cubicBezTo>
                    <a:pt x="155798" y="368336"/>
                    <a:pt x="151804" y="366802"/>
                    <a:pt x="147962" y="365268"/>
                  </a:cubicBezTo>
                  <a:cubicBezTo>
                    <a:pt x="141048" y="362353"/>
                    <a:pt x="135517" y="359591"/>
                    <a:pt x="127220" y="357443"/>
                  </a:cubicBezTo>
                  <a:lnTo>
                    <a:pt x="127220" y="306200"/>
                  </a:lnTo>
                  <a:close/>
                  <a:moveTo>
                    <a:pt x="301270" y="0"/>
                  </a:moveTo>
                  <a:lnTo>
                    <a:pt x="535723" y="261586"/>
                  </a:lnTo>
                  <a:lnTo>
                    <a:pt x="476572" y="261586"/>
                  </a:lnTo>
                  <a:lnTo>
                    <a:pt x="301424" y="66125"/>
                  </a:lnTo>
                  <a:lnTo>
                    <a:pt x="124124" y="261586"/>
                  </a:lnTo>
                  <a:lnTo>
                    <a:pt x="64205" y="261586"/>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10" name="îSḻidê">
            <a:extLst>
              <a:ext uri="{FF2B5EF4-FFF2-40B4-BE49-F238E27FC236}">
                <a16:creationId xmlns:a16="http://schemas.microsoft.com/office/drawing/2014/main" id="{E0468084-D226-4944-BF3A-6233ABE9839E}"/>
              </a:ext>
            </a:extLst>
          </p:cNvPr>
          <p:cNvGrpSpPr/>
          <p:nvPr/>
        </p:nvGrpSpPr>
        <p:grpSpPr>
          <a:xfrm>
            <a:off x="8085418" y="4725552"/>
            <a:ext cx="3433482" cy="864061"/>
            <a:chOff x="3989294" y="2524717"/>
            <a:chExt cx="3433482" cy="864061"/>
          </a:xfrm>
        </p:grpSpPr>
        <p:sp>
          <p:nvSpPr>
            <p:cNvPr id="11" name="ïşlíḋê">
              <a:extLst>
                <a:ext uri="{FF2B5EF4-FFF2-40B4-BE49-F238E27FC236}">
                  <a16:creationId xmlns:a16="http://schemas.microsoft.com/office/drawing/2014/main" id="{921D2456-A6A6-43F5-AD86-0A010D24A2F0}"/>
                </a:ext>
              </a:extLst>
            </p:cNvPr>
            <p:cNvSpPr txBox="1"/>
            <p:nvPr/>
          </p:nvSpPr>
          <p:spPr>
            <a:xfrm>
              <a:off x="3989294" y="2524717"/>
              <a:ext cx="1264033" cy="864061"/>
            </a:xfrm>
            <a:prstGeom prst="rect">
              <a:avLst/>
            </a:prstGeom>
            <a:noFill/>
            <a:ln w="3175">
              <a:noFill/>
            </a:ln>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小标题</a:t>
              </a:r>
              <a:endParaRPr lang="id-ID" b="1" dirty="0"/>
            </a:p>
          </p:txBody>
        </p:sp>
        <p:sp>
          <p:nvSpPr>
            <p:cNvPr id="12" name="í$ľiḑè">
              <a:extLst>
                <a:ext uri="{FF2B5EF4-FFF2-40B4-BE49-F238E27FC236}">
                  <a16:creationId xmlns:a16="http://schemas.microsoft.com/office/drawing/2014/main" id="{F8E07573-A8E5-42F7-B445-E2E8E3B47ABD}"/>
                </a:ext>
              </a:extLst>
            </p:cNvPr>
            <p:cNvSpPr/>
            <p:nvPr/>
          </p:nvSpPr>
          <p:spPr bwMode="auto">
            <a:xfrm>
              <a:off x="5373189" y="2524717"/>
              <a:ext cx="2049587" cy="8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在此处输入你的内容在此处输入你的内容在此处输入你的内容</a:t>
              </a:r>
              <a:endParaRPr lang="en-US" altLang="zh-CN" sz="1400" dirty="0"/>
            </a:p>
          </p:txBody>
        </p:sp>
        <p:cxnSp>
          <p:nvCxnSpPr>
            <p:cNvPr id="13" name="直接连接符 12">
              <a:extLst>
                <a:ext uri="{FF2B5EF4-FFF2-40B4-BE49-F238E27FC236}">
                  <a16:creationId xmlns:a16="http://schemas.microsoft.com/office/drawing/2014/main" id="{5A705D53-55AD-47B4-A8F9-F2031C6D1C0D}"/>
                </a:ext>
              </a:extLst>
            </p:cNvPr>
            <p:cNvCxnSpPr/>
            <p:nvPr/>
          </p:nvCxnSpPr>
          <p:spPr>
            <a:xfrm>
              <a:off x="5313258" y="2552443"/>
              <a:ext cx="0" cy="80860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FA2F8D72-5FC5-41A8-97D8-50F25FE540FC}"/>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295758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9FDA4-3C8E-409F-8481-A276756C5C72}"/>
              </a:ext>
            </a:extLst>
          </p:cNvPr>
          <p:cNvSpPr/>
          <p:nvPr/>
        </p:nvSpPr>
        <p:spPr>
          <a:xfrm>
            <a:off x="695326" y="3162300"/>
            <a:ext cx="10801350" cy="306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C136BF-0276-422B-A6B9-0585D0521EF3}"/>
              </a:ext>
            </a:extLst>
          </p:cNvPr>
          <p:cNvSpPr/>
          <p:nvPr/>
        </p:nvSpPr>
        <p:spPr>
          <a:xfrm>
            <a:off x="8224838" y="1035050"/>
            <a:ext cx="2857500" cy="28575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AD3D459-8729-4E3E-9DA2-3DC73A024CBC}"/>
              </a:ext>
            </a:extLst>
          </p:cNvPr>
          <p:cNvSpPr/>
          <p:nvPr/>
        </p:nvSpPr>
        <p:spPr>
          <a:xfrm>
            <a:off x="8115300" y="920750"/>
            <a:ext cx="2857500" cy="2857500"/>
          </a:xfrm>
          <a:prstGeom prst="rect">
            <a:avLst/>
          </a:prstGeom>
          <a:solidFill>
            <a:srgbClr val="033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3800" dirty="0">
                <a:latin typeface="+mn-ea"/>
              </a:rPr>
              <a:t>04</a:t>
            </a:r>
            <a:endParaRPr lang="zh-CN" altLang="en-US" sz="13800" dirty="0">
              <a:latin typeface="+mn-ea"/>
            </a:endParaRPr>
          </a:p>
        </p:txBody>
      </p:sp>
      <p:sp>
        <p:nvSpPr>
          <p:cNvPr id="5" name="文本框 4">
            <a:extLst>
              <a:ext uri="{FF2B5EF4-FFF2-40B4-BE49-F238E27FC236}">
                <a16:creationId xmlns:a16="http://schemas.microsoft.com/office/drawing/2014/main" id="{24975DD7-A33C-40DE-8344-C56A38AAEC3D}"/>
              </a:ext>
            </a:extLst>
          </p:cNvPr>
          <p:cNvSpPr txBox="1"/>
          <p:nvPr/>
        </p:nvSpPr>
        <p:spPr>
          <a:xfrm>
            <a:off x="8542625" y="3162300"/>
            <a:ext cx="2002850" cy="369332"/>
          </a:xfrm>
          <a:prstGeom prst="rect">
            <a:avLst/>
          </a:prstGeom>
          <a:noFill/>
        </p:spPr>
        <p:txBody>
          <a:bodyPr wrap="square" rtlCol="0">
            <a:spAutoFit/>
          </a:bodyPr>
          <a:lstStyle/>
          <a:p>
            <a:pPr algn="dist"/>
            <a:r>
              <a:rPr lang="en-US" altLang="zh-CN" dirty="0">
                <a:solidFill>
                  <a:schemeClr val="bg1"/>
                </a:solidFill>
              </a:rPr>
              <a:t>PART FOUR</a:t>
            </a:r>
            <a:endParaRPr lang="zh-CN" altLang="en-US" dirty="0">
              <a:solidFill>
                <a:schemeClr val="bg1"/>
              </a:solidFill>
            </a:endParaRPr>
          </a:p>
        </p:txBody>
      </p:sp>
      <p:sp>
        <p:nvSpPr>
          <p:cNvPr id="6" name="文本框 5">
            <a:extLst>
              <a:ext uri="{FF2B5EF4-FFF2-40B4-BE49-F238E27FC236}">
                <a16:creationId xmlns:a16="http://schemas.microsoft.com/office/drawing/2014/main" id="{EF69BC2A-2D44-49BF-9928-057ED28C7714}"/>
              </a:ext>
            </a:extLst>
          </p:cNvPr>
          <p:cNvSpPr txBox="1"/>
          <p:nvPr/>
        </p:nvSpPr>
        <p:spPr>
          <a:xfrm>
            <a:off x="1219200" y="3549650"/>
            <a:ext cx="3719288" cy="707886"/>
          </a:xfrm>
          <a:prstGeom prst="rect">
            <a:avLst/>
          </a:prstGeom>
          <a:noFill/>
        </p:spPr>
        <p:txBody>
          <a:bodyPr wrap="none" rtlCol="0">
            <a:spAutoFit/>
          </a:bodyPr>
          <a:lstStyle/>
          <a:p>
            <a:r>
              <a:rPr lang="zh-CN" altLang="en-US" sz="4000" dirty="0">
                <a:latin typeface="+mj-ea"/>
                <a:ea typeface="+mj-ea"/>
              </a:rPr>
              <a:t>输入章节小标题</a:t>
            </a:r>
          </a:p>
        </p:txBody>
      </p:sp>
      <p:sp>
        <p:nvSpPr>
          <p:cNvPr id="7" name="文本框 6">
            <a:extLst>
              <a:ext uri="{FF2B5EF4-FFF2-40B4-BE49-F238E27FC236}">
                <a16:creationId xmlns:a16="http://schemas.microsoft.com/office/drawing/2014/main" id="{27405663-0160-44B2-8E6F-C845AB296C57}"/>
              </a:ext>
            </a:extLst>
          </p:cNvPr>
          <p:cNvSpPr txBox="1"/>
          <p:nvPr/>
        </p:nvSpPr>
        <p:spPr>
          <a:xfrm>
            <a:off x="1219200" y="4341882"/>
            <a:ext cx="8397766" cy="1299971"/>
          </a:xfrm>
          <a:prstGeom prst="rect">
            <a:avLst/>
          </a:prstGeom>
          <a:noFill/>
        </p:spPr>
        <p:txBody>
          <a:bodyPr wrap="square" rtlCol="0">
            <a:spAutoFit/>
          </a:bodyPr>
          <a:lstStyle/>
          <a:p>
            <a:pPr>
              <a:lnSpc>
                <a:spcPct val="150000"/>
              </a:lnSpc>
            </a:pPr>
            <a:r>
              <a:rPr lang="zh-CN" altLang="en-US" spc="150" dirty="0">
                <a:solidFill>
                  <a:schemeClr val="bg1">
                    <a:lumMod val="50000"/>
                  </a:schemeClr>
                </a:solidFill>
                <a:latin typeface="+mn-ea"/>
              </a:rPr>
              <a:t>在这里输入你的内容在这里输入你的内容在这里输入你的内容在这里输入你的内容在这里输入你的内容在这里输入你的内容在这里输入你的内容在这里输入你的内容在这里输入你的内容</a:t>
            </a:r>
          </a:p>
        </p:txBody>
      </p:sp>
      <p:sp>
        <p:nvSpPr>
          <p:cNvPr id="8" name="矩形: 圆角 7">
            <a:extLst>
              <a:ext uri="{FF2B5EF4-FFF2-40B4-BE49-F238E27FC236}">
                <a16:creationId xmlns:a16="http://schemas.microsoft.com/office/drawing/2014/main" id="{CCA7786E-11B2-4118-AD1D-591DE83B1814}"/>
              </a:ext>
            </a:extLst>
          </p:cNvPr>
          <p:cNvSpPr/>
          <p:nvPr/>
        </p:nvSpPr>
        <p:spPr>
          <a:xfrm>
            <a:off x="1314450" y="2464088"/>
            <a:ext cx="711200" cy="144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B0546E2-5431-4D41-A2D8-B2BFF77F9A09}"/>
              </a:ext>
            </a:extLst>
          </p:cNvPr>
          <p:cNvSpPr/>
          <p:nvPr/>
        </p:nvSpPr>
        <p:spPr>
          <a:xfrm>
            <a:off x="2135188" y="2464088"/>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92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îS1idè">
            <a:extLst>
              <a:ext uri="{FF2B5EF4-FFF2-40B4-BE49-F238E27FC236}">
                <a16:creationId xmlns:a16="http://schemas.microsoft.com/office/drawing/2014/main" id="{0A7DE1F9-87F7-4627-947C-3B34124C8D84}"/>
              </a:ext>
            </a:extLst>
          </p:cNvPr>
          <p:cNvGrpSpPr/>
          <p:nvPr/>
        </p:nvGrpSpPr>
        <p:grpSpPr>
          <a:xfrm>
            <a:off x="1077946" y="1527766"/>
            <a:ext cx="3632416" cy="3050750"/>
            <a:chOff x="1127448" y="1664803"/>
            <a:chExt cx="4844146" cy="4068453"/>
          </a:xfrm>
        </p:grpSpPr>
        <p:sp>
          <p:nvSpPr>
            <p:cNvPr id="42" name="îṧľîḑè">
              <a:extLst>
                <a:ext uri="{FF2B5EF4-FFF2-40B4-BE49-F238E27FC236}">
                  <a16:creationId xmlns:a16="http://schemas.microsoft.com/office/drawing/2014/main" id="{BFFF8AFB-E25F-40FE-BC94-22AB77EADFE9}"/>
                </a:ext>
              </a:extLst>
            </p:cNvPr>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43" name="î$ḻïḓe">
              <a:extLst>
                <a:ext uri="{FF2B5EF4-FFF2-40B4-BE49-F238E27FC236}">
                  <a16:creationId xmlns:a16="http://schemas.microsoft.com/office/drawing/2014/main" id="{068A78D5-1E30-43E6-A1EC-D5945E0E8B5D}"/>
                </a:ext>
              </a:extLst>
            </p:cNvPr>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accent4"/>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44" name="îşḻíḋé">
              <a:extLst>
                <a:ext uri="{FF2B5EF4-FFF2-40B4-BE49-F238E27FC236}">
                  <a16:creationId xmlns:a16="http://schemas.microsoft.com/office/drawing/2014/main" id="{7F330C8D-CD31-4425-BEDF-B10D4CBF0F2F}"/>
                </a:ext>
              </a:extLst>
            </p:cNvPr>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45" name="işḻïḍê">
              <a:extLst>
                <a:ext uri="{FF2B5EF4-FFF2-40B4-BE49-F238E27FC236}">
                  <a16:creationId xmlns:a16="http://schemas.microsoft.com/office/drawing/2014/main" id="{BA6310AF-64B0-40EC-A6D6-EE0528AB12FD}"/>
                </a:ext>
              </a:extLst>
            </p:cNvPr>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46" name="íṧľîḑè">
              <a:extLst>
                <a:ext uri="{FF2B5EF4-FFF2-40B4-BE49-F238E27FC236}">
                  <a16:creationId xmlns:a16="http://schemas.microsoft.com/office/drawing/2014/main" id="{D16074E2-99BF-47A1-87BC-4FD78B74E8E0}"/>
                </a:ext>
              </a:extLst>
            </p:cNvPr>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47" name="ï$ḻïḓé">
              <a:extLst>
                <a:ext uri="{FF2B5EF4-FFF2-40B4-BE49-F238E27FC236}">
                  <a16:creationId xmlns:a16="http://schemas.microsoft.com/office/drawing/2014/main" id="{16584459-78EF-4FA0-A07B-49ADFB2D6C9D}"/>
                </a:ext>
              </a:extLst>
            </p:cNvPr>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cstate="screen">
                <a:extLst>
                  <a:ext uri="{28A0092B-C50C-407E-A947-70E740481C1C}">
                    <a14:useLocalDpi xmlns:a14="http://schemas.microsoft.com/office/drawing/2010/main"/>
                  </a:ext>
                </a:extLst>
              </a:blip>
              <a:srcRect/>
              <a:stretch>
                <a:fillRect/>
              </a:stretch>
            </a:blipFill>
            <a:ln w="6350" cap="flat" cmpd="sng" algn="ctr">
              <a:noFill/>
              <a:prstDash val="solid"/>
              <a:miter lim="800000"/>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endParaRPr lang="en-US">
                <a:solidFill>
                  <a:schemeClr val="lt1"/>
                </a:solidFill>
              </a:endParaRPr>
            </a:p>
          </p:txBody>
        </p:sp>
      </p:grpSp>
      <p:sp>
        <p:nvSpPr>
          <p:cNvPr id="7" name="iśḻíḓê">
            <a:extLst>
              <a:ext uri="{FF2B5EF4-FFF2-40B4-BE49-F238E27FC236}">
                <a16:creationId xmlns:a16="http://schemas.microsoft.com/office/drawing/2014/main" id="{928B56F9-3C9A-4C68-8B4F-C9C30345916C}"/>
              </a:ext>
            </a:extLst>
          </p:cNvPr>
          <p:cNvSpPr txBox="1"/>
          <p:nvPr/>
        </p:nvSpPr>
        <p:spPr>
          <a:xfrm>
            <a:off x="673100" y="4601330"/>
            <a:ext cx="4442108" cy="147011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buSzPct val="25000"/>
            </a:pPr>
            <a:r>
              <a:rPr lang="en-US" altLang="zh-CN" sz="1400" dirty="0">
                <a:solidFill>
                  <a:schemeClr val="bg1">
                    <a:lumMod val="50000"/>
                  </a:schemeClr>
                </a:solidFill>
              </a:rPr>
              <a:t>Unified fonts make reading more fluent.</a:t>
            </a:r>
          </a:p>
          <a:p>
            <a:pPr algn="ctr">
              <a:lnSpc>
                <a:spcPct val="140000"/>
              </a:lnSpc>
              <a:buSzPct val="25000"/>
            </a:pPr>
            <a:r>
              <a:rPr lang="en-US" sz="1400" dirty="0">
                <a:solidFill>
                  <a:schemeClr val="bg1">
                    <a:lumMod val="50000"/>
                  </a:schemeClr>
                </a:solidFill>
              </a:rPr>
              <a:t>Theme color makes PPT more convenient to change.</a:t>
            </a:r>
          </a:p>
          <a:p>
            <a:pPr algn="ctr">
              <a:lnSpc>
                <a:spcPct val="140000"/>
              </a:lnSpc>
              <a:buSzPct val="25000"/>
            </a:pPr>
            <a:r>
              <a:rPr lang="en-US" sz="1400" dirty="0">
                <a:solidFill>
                  <a:schemeClr val="bg1">
                    <a:lumMod val="50000"/>
                  </a:schemeClr>
                </a:solidFill>
              </a:rPr>
              <a:t>Adjust the spacing to adapt to Chinese typesetting, use the reference line in PPT.</a:t>
            </a:r>
          </a:p>
        </p:txBody>
      </p:sp>
      <p:grpSp>
        <p:nvGrpSpPr>
          <p:cNvPr id="8" name="iṡ1íḋe">
            <a:extLst>
              <a:ext uri="{FF2B5EF4-FFF2-40B4-BE49-F238E27FC236}">
                <a16:creationId xmlns:a16="http://schemas.microsoft.com/office/drawing/2014/main" id="{736A9A55-0129-4F9F-BF25-028131A0CD19}"/>
              </a:ext>
            </a:extLst>
          </p:cNvPr>
          <p:cNvGrpSpPr/>
          <p:nvPr/>
        </p:nvGrpSpPr>
        <p:grpSpPr>
          <a:xfrm>
            <a:off x="5414432" y="2260489"/>
            <a:ext cx="6033092" cy="3333647"/>
            <a:chOff x="6192034" y="2006513"/>
            <a:chExt cx="5255490" cy="2903975"/>
          </a:xfrm>
        </p:grpSpPr>
        <p:cxnSp>
          <p:nvCxnSpPr>
            <p:cNvPr id="9" name="直接连接符 8">
              <a:extLst>
                <a:ext uri="{FF2B5EF4-FFF2-40B4-BE49-F238E27FC236}">
                  <a16:creationId xmlns:a16="http://schemas.microsoft.com/office/drawing/2014/main" id="{669B549D-7C36-44C8-A32E-0B9C47A6FB24}"/>
                </a:ext>
              </a:extLst>
            </p:cNvPr>
            <p:cNvCxnSpPr/>
            <p:nvPr/>
          </p:nvCxnSpPr>
          <p:spPr>
            <a:xfrm>
              <a:off x="6192034" y="3458500"/>
              <a:ext cx="5255490" cy="0"/>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10" name="íṩ1îḓé">
              <a:extLst>
                <a:ext uri="{FF2B5EF4-FFF2-40B4-BE49-F238E27FC236}">
                  <a16:creationId xmlns:a16="http://schemas.microsoft.com/office/drawing/2014/main" id="{54714B24-875C-42A6-8B12-6CD7D97F68C7}"/>
                </a:ext>
              </a:extLst>
            </p:cNvPr>
            <p:cNvGrpSpPr/>
            <p:nvPr/>
          </p:nvGrpSpPr>
          <p:grpSpPr>
            <a:xfrm>
              <a:off x="6398827" y="2061940"/>
              <a:ext cx="1186680" cy="1134761"/>
              <a:chOff x="6398827" y="1989423"/>
              <a:chExt cx="1186680" cy="1134761"/>
            </a:xfrm>
          </p:grpSpPr>
          <p:grpSp>
            <p:nvGrpSpPr>
              <p:cNvPr id="38" name="ïŝļîdè">
                <a:extLst>
                  <a:ext uri="{FF2B5EF4-FFF2-40B4-BE49-F238E27FC236}">
                    <a16:creationId xmlns:a16="http://schemas.microsoft.com/office/drawing/2014/main" id="{4BFB424D-5144-4B01-A020-CF06D29FBF75}"/>
                  </a:ext>
                </a:extLst>
              </p:cNvPr>
              <p:cNvGrpSpPr/>
              <p:nvPr/>
            </p:nvGrpSpPr>
            <p:grpSpPr>
              <a:xfrm>
                <a:off x="6663827" y="1989423"/>
                <a:ext cx="656680" cy="656684"/>
                <a:chOff x="6663827" y="1989423"/>
                <a:chExt cx="656680" cy="656684"/>
              </a:xfrm>
            </p:grpSpPr>
            <p:sp>
              <p:nvSpPr>
                <p:cNvPr id="40" name="íṡ1íḍé">
                  <a:extLst>
                    <a:ext uri="{FF2B5EF4-FFF2-40B4-BE49-F238E27FC236}">
                      <a16:creationId xmlns:a16="http://schemas.microsoft.com/office/drawing/2014/main" id="{716B3D2F-390A-4016-8E86-B77DD5E43194}"/>
                    </a:ext>
                  </a:extLst>
                </p:cNvPr>
                <p:cNvSpPr/>
                <p:nvPr/>
              </p:nvSpPr>
              <p:spPr>
                <a:xfrm>
                  <a:off x="6663827" y="1989423"/>
                  <a:ext cx="656680" cy="65668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41" name="îśḷíde">
                  <a:extLst>
                    <a:ext uri="{FF2B5EF4-FFF2-40B4-BE49-F238E27FC236}">
                      <a16:creationId xmlns:a16="http://schemas.microsoft.com/office/drawing/2014/main" id="{667EDB92-1EAE-4274-9DDB-9F3F21BC59A7}"/>
                    </a:ext>
                  </a:extLst>
                </p:cNvPr>
                <p:cNvSpPr/>
                <p:nvPr/>
              </p:nvSpPr>
              <p:spPr>
                <a:xfrm>
                  <a:off x="6826038" y="2145286"/>
                  <a:ext cx="332258" cy="344960"/>
                </a:xfrm>
                <a:custGeom>
                  <a:avLst/>
                  <a:gdLst>
                    <a:gd name="connsiteX0" fmla="*/ 332623 w 583294"/>
                    <a:gd name="connsiteY0" fmla="*/ 296967 h 605593"/>
                    <a:gd name="connsiteX1" fmla="*/ 316983 w 583294"/>
                    <a:gd name="connsiteY1" fmla="*/ 302537 h 605593"/>
                    <a:gd name="connsiteX2" fmla="*/ 311624 w 583294"/>
                    <a:gd name="connsiteY2" fmla="*/ 308872 h 605593"/>
                    <a:gd name="connsiteX3" fmla="*/ 311624 w 583294"/>
                    <a:gd name="connsiteY3" fmla="*/ 325036 h 605593"/>
                    <a:gd name="connsiteX4" fmla="*/ 309108 w 583294"/>
                    <a:gd name="connsiteY4" fmla="*/ 326784 h 605593"/>
                    <a:gd name="connsiteX5" fmla="*/ 307467 w 583294"/>
                    <a:gd name="connsiteY5" fmla="*/ 331698 h 605593"/>
                    <a:gd name="connsiteX6" fmla="*/ 311077 w 583294"/>
                    <a:gd name="connsiteY6" fmla="*/ 366102 h 605593"/>
                    <a:gd name="connsiteX7" fmla="*/ 315780 w 583294"/>
                    <a:gd name="connsiteY7" fmla="*/ 371673 h 605593"/>
                    <a:gd name="connsiteX8" fmla="*/ 317530 w 583294"/>
                    <a:gd name="connsiteY8" fmla="*/ 371891 h 605593"/>
                    <a:gd name="connsiteX9" fmla="*/ 322670 w 583294"/>
                    <a:gd name="connsiteY9" fmla="*/ 369379 h 605593"/>
                    <a:gd name="connsiteX10" fmla="*/ 340826 w 583294"/>
                    <a:gd name="connsiteY10" fmla="*/ 345242 h 605593"/>
                    <a:gd name="connsiteX11" fmla="*/ 342139 w 583294"/>
                    <a:gd name="connsiteY11" fmla="*/ 341310 h 605593"/>
                    <a:gd name="connsiteX12" fmla="*/ 342139 w 583294"/>
                    <a:gd name="connsiteY12" fmla="*/ 302646 h 605593"/>
                    <a:gd name="connsiteX13" fmla="*/ 339076 w 583294"/>
                    <a:gd name="connsiteY13" fmla="*/ 297076 h 605593"/>
                    <a:gd name="connsiteX14" fmla="*/ 332623 w 583294"/>
                    <a:gd name="connsiteY14" fmla="*/ 296967 h 605593"/>
                    <a:gd name="connsiteX15" fmla="*/ 250702 w 583294"/>
                    <a:gd name="connsiteY15" fmla="*/ 296967 h 605593"/>
                    <a:gd name="connsiteX16" fmla="*/ 244249 w 583294"/>
                    <a:gd name="connsiteY16" fmla="*/ 297076 h 605593"/>
                    <a:gd name="connsiteX17" fmla="*/ 241187 w 583294"/>
                    <a:gd name="connsiteY17" fmla="*/ 302646 h 605593"/>
                    <a:gd name="connsiteX18" fmla="*/ 241077 w 583294"/>
                    <a:gd name="connsiteY18" fmla="*/ 341310 h 605593"/>
                    <a:gd name="connsiteX19" fmla="*/ 242390 w 583294"/>
                    <a:gd name="connsiteY19" fmla="*/ 345242 h 605593"/>
                    <a:gd name="connsiteX20" fmla="*/ 260655 w 583294"/>
                    <a:gd name="connsiteY20" fmla="*/ 369379 h 605593"/>
                    <a:gd name="connsiteX21" fmla="*/ 265796 w 583294"/>
                    <a:gd name="connsiteY21" fmla="*/ 371891 h 605593"/>
                    <a:gd name="connsiteX22" fmla="*/ 267546 w 583294"/>
                    <a:gd name="connsiteY22" fmla="*/ 371673 h 605593"/>
                    <a:gd name="connsiteX23" fmla="*/ 272249 w 583294"/>
                    <a:gd name="connsiteY23" fmla="*/ 366102 h 605593"/>
                    <a:gd name="connsiteX24" fmla="*/ 275858 w 583294"/>
                    <a:gd name="connsiteY24" fmla="*/ 331698 h 605593"/>
                    <a:gd name="connsiteX25" fmla="*/ 274218 w 583294"/>
                    <a:gd name="connsiteY25" fmla="*/ 326674 h 605593"/>
                    <a:gd name="connsiteX26" fmla="*/ 271702 w 583294"/>
                    <a:gd name="connsiteY26" fmla="*/ 325036 h 605593"/>
                    <a:gd name="connsiteX27" fmla="*/ 271702 w 583294"/>
                    <a:gd name="connsiteY27" fmla="*/ 308872 h 605593"/>
                    <a:gd name="connsiteX28" fmla="*/ 266343 w 583294"/>
                    <a:gd name="connsiteY28" fmla="*/ 302537 h 605593"/>
                    <a:gd name="connsiteX29" fmla="*/ 250702 w 583294"/>
                    <a:gd name="connsiteY29" fmla="*/ 296967 h 605593"/>
                    <a:gd name="connsiteX30" fmla="*/ 30625 w 583294"/>
                    <a:gd name="connsiteY30" fmla="*/ 270619 h 605593"/>
                    <a:gd name="connsiteX31" fmla="*/ 94718 w 583294"/>
                    <a:gd name="connsiteY31" fmla="*/ 270619 h 605593"/>
                    <a:gd name="connsiteX32" fmla="*/ 125343 w 583294"/>
                    <a:gd name="connsiteY32" fmla="*/ 301200 h 605593"/>
                    <a:gd name="connsiteX33" fmla="*/ 293999 w 583294"/>
                    <a:gd name="connsiteY33" fmla="*/ 469616 h 605593"/>
                    <a:gd name="connsiteX34" fmla="*/ 462654 w 583294"/>
                    <a:gd name="connsiteY34" fmla="*/ 301200 h 605593"/>
                    <a:gd name="connsiteX35" fmla="*/ 493279 w 583294"/>
                    <a:gd name="connsiteY35" fmla="*/ 270619 h 605593"/>
                    <a:gd name="connsiteX36" fmla="*/ 552669 w 583294"/>
                    <a:gd name="connsiteY36" fmla="*/ 270619 h 605593"/>
                    <a:gd name="connsiteX37" fmla="*/ 583294 w 583294"/>
                    <a:gd name="connsiteY37" fmla="*/ 301200 h 605593"/>
                    <a:gd name="connsiteX38" fmla="*/ 552669 w 583294"/>
                    <a:gd name="connsiteY38" fmla="*/ 331782 h 605593"/>
                    <a:gd name="connsiteX39" fmla="*/ 521935 w 583294"/>
                    <a:gd name="connsiteY39" fmla="*/ 331782 h 605593"/>
                    <a:gd name="connsiteX40" fmla="*/ 478513 w 583294"/>
                    <a:gd name="connsiteY40" fmla="*/ 438052 h 605593"/>
                    <a:gd name="connsiteX41" fmla="*/ 504982 w 583294"/>
                    <a:gd name="connsiteY41" fmla="*/ 464592 h 605593"/>
                    <a:gd name="connsiteX42" fmla="*/ 504982 w 583294"/>
                    <a:gd name="connsiteY42" fmla="*/ 507842 h 605593"/>
                    <a:gd name="connsiteX43" fmla="*/ 483326 w 583294"/>
                    <a:gd name="connsiteY43" fmla="*/ 516798 h 605593"/>
                    <a:gd name="connsiteX44" fmla="*/ 461670 w 583294"/>
                    <a:gd name="connsiteY44" fmla="*/ 507842 h 605593"/>
                    <a:gd name="connsiteX45" fmla="*/ 435638 w 583294"/>
                    <a:gd name="connsiteY45" fmla="*/ 481957 h 605593"/>
                    <a:gd name="connsiteX46" fmla="*/ 322327 w 583294"/>
                    <a:gd name="connsiteY46" fmla="*/ 529140 h 605593"/>
                    <a:gd name="connsiteX47" fmla="*/ 322327 w 583294"/>
                    <a:gd name="connsiteY47" fmla="*/ 575012 h 605593"/>
                    <a:gd name="connsiteX48" fmla="*/ 291592 w 583294"/>
                    <a:gd name="connsiteY48" fmla="*/ 605593 h 605593"/>
                    <a:gd name="connsiteX49" fmla="*/ 260967 w 583294"/>
                    <a:gd name="connsiteY49" fmla="*/ 575012 h 605593"/>
                    <a:gd name="connsiteX50" fmla="*/ 260967 w 583294"/>
                    <a:gd name="connsiteY50" fmla="*/ 528485 h 605593"/>
                    <a:gd name="connsiteX51" fmla="*/ 149624 w 583294"/>
                    <a:gd name="connsiteY51" fmla="*/ 479882 h 605593"/>
                    <a:gd name="connsiteX52" fmla="*/ 121624 w 583294"/>
                    <a:gd name="connsiteY52" fmla="*/ 507842 h 605593"/>
                    <a:gd name="connsiteX53" fmla="*/ 99968 w 583294"/>
                    <a:gd name="connsiteY53" fmla="*/ 516798 h 605593"/>
                    <a:gd name="connsiteX54" fmla="*/ 78312 w 583294"/>
                    <a:gd name="connsiteY54" fmla="*/ 507842 h 605593"/>
                    <a:gd name="connsiteX55" fmla="*/ 78312 w 583294"/>
                    <a:gd name="connsiteY55" fmla="*/ 464592 h 605593"/>
                    <a:gd name="connsiteX56" fmla="*/ 107515 w 583294"/>
                    <a:gd name="connsiteY56" fmla="*/ 435430 h 605593"/>
                    <a:gd name="connsiteX57" fmla="*/ 66062 w 583294"/>
                    <a:gd name="connsiteY57" fmla="*/ 331782 h 605593"/>
                    <a:gd name="connsiteX58" fmla="*/ 30625 w 583294"/>
                    <a:gd name="connsiteY58" fmla="*/ 331782 h 605593"/>
                    <a:gd name="connsiteX59" fmla="*/ 0 w 583294"/>
                    <a:gd name="connsiteY59" fmla="*/ 301200 h 605593"/>
                    <a:gd name="connsiteX60" fmla="*/ 30625 w 583294"/>
                    <a:gd name="connsiteY60" fmla="*/ 270619 h 605593"/>
                    <a:gd name="connsiteX61" fmla="*/ 260655 w 583294"/>
                    <a:gd name="connsiteY61" fmla="*/ 122871 h 605593"/>
                    <a:gd name="connsiteX62" fmla="*/ 215703 w 583294"/>
                    <a:gd name="connsiteY62" fmla="*/ 134776 h 605593"/>
                    <a:gd name="connsiteX63" fmla="*/ 212093 w 583294"/>
                    <a:gd name="connsiteY63" fmla="*/ 140565 h 605593"/>
                    <a:gd name="connsiteX64" fmla="*/ 212093 w 583294"/>
                    <a:gd name="connsiteY64" fmla="*/ 152142 h 605593"/>
                    <a:gd name="connsiteX65" fmla="*/ 209468 w 583294"/>
                    <a:gd name="connsiteY65" fmla="*/ 152142 h 605593"/>
                    <a:gd name="connsiteX66" fmla="*/ 203015 w 583294"/>
                    <a:gd name="connsiteY66" fmla="*/ 158586 h 605593"/>
                    <a:gd name="connsiteX67" fmla="*/ 203015 w 583294"/>
                    <a:gd name="connsiteY67" fmla="*/ 169289 h 605593"/>
                    <a:gd name="connsiteX68" fmla="*/ 205969 w 583294"/>
                    <a:gd name="connsiteY68" fmla="*/ 174641 h 605593"/>
                    <a:gd name="connsiteX69" fmla="*/ 212203 w 583294"/>
                    <a:gd name="connsiteY69" fmla="*/ 178791 h 605593"/>
                    <a:gd name="connsiteX70" fmla="*/ 212640 w 583294"/>
                    <a:gd name="connsiteY70" fmla="*/ 181413 h 605593"/>
                    <a:gd name="connsiteX71" fmla="*/ 235828 w 583294"/>
                    <a:gd name="connsiteY71" fmla="*/ 235039 h 605593"/>
                    <a:gd name="connsiteX72" fmla="*/ 274218 w 583294"/>
                    <a:gd name="connsiteY72" fmla="*/ 268242 h 605593"/>
                    <a:gd name="connsiteX73" fmla="*/ 309108 w 583294"/>
                    <a:gd name="connsiteY73" fmla="*/ 268242 h 605593"/>
                    <a:gd name="connsiteX74" fmla="*/ 347498 w 583294"/>
                    <a:gd name="connsiteY74" fmla="*/ 235039 h 605593"/>
                    <a:gd name="connsiteX75" fmla="*/ 370685 w 583294"/>
                    <a:gd name="connsiteY75" fmla="*/ 181413 h 605593"/>
                    <a:gd name="connsiteX76" fmla="*/ 371123 w 583294"/>
                    <a:gd name="connsiteY76" fmla="*/ 178791 h 605593"/>
                    <a:gd name="connsiteX77" fmla="*/ 377357 w 583294"/>
                    <a:gd name="connsiteY77" fmla="*/ 174641 h 605593"/>
                    <a:gd name="connsiteX78" fmla="*/ 380310 w 583294"/>
                    <a:gd name="connsiteY78" fmla="*/ 169289 h 605593"/>
                    <a:gd name="connsiteX79" fmla="*/ 380310 w 583294"/>
                    <a:gd name="connsiteY79" fmla="*/ 158586 h 605593"/>
                    <a:gd name="connsiteX80" fmla="*/ 373857 w 583294"/>
                    <a:gd name="connsiteY80" fmla="*/ 152142 h 605593"/>
                    <a:gd name="connsiteX81" fmla="*/ 370248 w 583294"/>
                    <a:gd name="connsiteY81" fmla="*/ 152142 h 605593"/>
                    <a:gd name="connsiteX82" fmla="*/ 368279 w 583294"/>
                    <a:gd name="connsiteY82" fmla="*/ 149958 h 605593"/>
                    <a:gd name="connsiteX83" fmla="*/ 362045 w 583294"/>
                    <a:gd name="connsiteY83" fmla="*/ 149521 h 605593"/>
                    <a:gd name="connsiteX84" fmla="*/ 336451 w 583294"/>
                    <a:gd name="connsiteY84" fmla="*/ 155309 h 605593"/>
                    <a:gd name="connsiteX85" fmla="*/ 296749 w 583294"/>
                    <a:gd name="connsiteY85" fmla="*/ 137288 h 605593"/>
                    <a:gd name="connsiteX86" fmla="*/ 260655 w 583294"/>
                    <a:gd name="connsiteY86" fmla="*/ 122871 h 605593"/>
                    <a:gd name="connsiteX87" fmla="*/ 275311 w 583294"/>
                    <a:gd name="connsiteY87" fmla="*/ 0 h 605593"/>
                    <a:gd name="connsiteX88" fmla="*/ 308014 w 583294"/>
                    <a:gd name="connsiteY88" fmla="*/ 0 h 605593"/>
                    <a:gd name="connsiteX89" fmla="*/ 409185 w 583294"/>
                    <a:gd name="connsiteY89" fmla="*/ 101027 h 605593"/>
                    <a:gd name="connsiteX90" fmla="*/ 409185 w 583294"/>
                    <a:gd name="connsiteY90" fmla="*/ 132701 h 605593"/>
                    <a:gd name="connsiteX91" fmla="*/ 414982 w 583294"/>
                    <a:gd name="connsiteY91" fmla="*/ 150722 h 605593"/>
                    <a:gd name="connsiteX92" fmla="*/ 414982 w 583294"/>
                    <a:gd name="connsiteY92" fmla="*/ 173331 h 605593"/>
                    <a:gd name="connsiteX93" fmla="*/ 403826 w 583294"/>
                    <a:gd name="connsiteY93" fmla="*/ 197140 h 605593"/>
                    <a:gd name="connsiteX94" fmla="*/ 397263 w 583294"/>
                    <a:gd name="connsiteY94" fmla="*/ 214288 h 605593"/>
                    <a:gd name="connsiteX95" fmla="*/ 375498 w 583294"/>
                    <a:gd name="connsiteY95" fmla="*/ 255136 h 605593"/>
                    <a:gd name="connsiteX96" fmla="*/ 360732 w 583294"/>
                    <a:gd name="connsiteY96" fmla="*/ 273922 h 605593"/>
                    <a:gd name="connsiteX97" fmla="*/ 371670 w 583294"/>
                    <a:gd name="connsiteY97" fmla="*/ 287574 h 605593"/>
                    <a:gd name="connsiteX98" fmla="*/ 432919 w 583294"/>
                    <a:gd name="connsiteY98" fmla="*/ 306141 h 605593"/>
                    <a:gd name="connsiteX99" fmla="*/ 294014 w 583294"/>
                    <a:gd name="connsiteY99" fmla="*/ 433272 h 605593"/>
                    <a:gd name="connsiteX100" fmla="*/ 154891 w 583294"/>
                    <a:gd name="connsiteY100" fmla="*/ 304721 h 605593"/>
                    <a:gd name="connsiteX101" fmla="*/ 211656 w 583294"/>
                    <a:gd name="connsiteY101" fmla="*/ 287574 h 605593"/>
                    <a:gd name="connsiteX102" fmla="*/ 222593 w 583294"/>
                    <a:gd name="connsiteY102" fmla="*/ 273922 h 605593"/>
                    <a:gd name="connsiteX103" fmla="*/ 207828 w 583294"/>
                    <a:gd name="connsiteY103" fmla="*/ 255136 h 605593"/>
                    <a:gd name="connsiteX104" fmla="*/ 186063 w 583294"/>
                    <a:gd name="connsiteY104" fmla="*/ 214288 h 605593"/>
                    <a:gd name="connsiteX105" fmla="*/ 179500 w 583294"/>
                    <a:gd name="connsiteY105" fmla="*/ 197140 h 605593"/>
                    <a:gd name="connsiteX106" fmla="*/ 168344 w 583294"/>
                    <a:gd name="connsiteY106" fmla="*/ 173331 h 605593"/>
                    <a:gd name="connsiteX107" fmla="*/ 168344 w 583294"/>
                    <a:gd name="connsiteY107" fmla="*/ 150722 h 605593"/>
                    <a:gd name="connsiteX108" fmla="*/ 174141 w 583294"/>
                    <a:gd name="connsiteY108" fmla="*/ 132701 h 605593"/>
                    <a:gd name="connsiteX109" fmla="*/ 174141 w 583294"/>
                    <a:gd name="connsiteY109" fmla="*/ 101027 h 605593"/>
                    <a:gd name="connsiteX110" fmla="*/ 275311 w 583294"/>
                    <a:gd name="connsiteY110"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83294" h="605593">
                      <a:moveTo>
                        <a:pt x="332623" y="296967"/>
                      </a:moveTo>
                      <a:cubicBezTo>
                        <a:pt x="327373" y="299697"/>
                        <a:pt x="322123" y="301663"/>
                        <a:pt x="316983" y="302537"/>
                      </a:cubicBezTo>
                      <a:cubicBezTo>
                        <a:pt x="313811" y="303083"/>
                        <a:pt x="311624" y="305814"/>
                        <a:pt x="311624" y="308872"/>
                      </a:cubicBezTo>
                      <a:lnTo>
                        <a:pt x="311624" y="325036"/>
                      </a:lnTo>
                      <a:cubicBezTo>
                        <a:pt x="310639" y="325364"/>
                        <a:pt x="309874" y="326019"/>
                        <a:pt x="309108" y="326784"/>
                      </a:cubicBezTo>
                      <a:cubicBezTo>
                        <a:pt x="307905" y="328094"/>
                        <a:pt x="307358" y="329951"/>
                        <a:pt x="307467" y="331698"/>
                      </a:cubicBezTo>
                      <a:lnTo>
                        <a:pt x="311077" y="366102"/>
                      </a:lnTo>
                      <a:cubicBezTo>
                        <a:pt x="311295" y="368724"/>
                        <a:pt x="313155" y="371017"/>
                        <a:pt x="315780" y="371673"/>
                      </a:cubicBezTo>
                      <a:cubicBezTo>
                        <a:pt x="316327" y="371891"/>
                        <a:pt x="316983" y="371891"/>
                        <a:pt x="317530" y="371891"/>
                      </a:cubicBezTo>
                      <a:cubicBezTo>
                        <a:pt x="319498" y="371891"/>
                        <a:pt x="321467" y="371017"/>
                        <a:pt x="322670" y="369379"/>
                      </a:cubicBezTo>
                      <a:lnTo>
                        <a:pt x="340826" y="345242"/>
                      </a:lnTo>
                      <a:cubicBezTo>
                        <a:pt x="341701" y="344149"/>
                        <a:pt x="342139" y="342730"/>
                        <a:pt x="342139" y="341310"/>
                      </a:cubicBezTo>
                      <a:lnTo>
                        <a:pt x="342139" y="302646"/>
                      </a:lnTo>
                      <a:cubicBezTo>
                        <a:pt x="342139" y="300353"/>
                        <a:pt x="340936" y="298277"/>
                        <a:pt x="339076" y="297076"/>
                      </a:cubicBezTo>
                      <a:cubicBezTo>
                        <a:pt x="337108" y="295984"/>
                        <a:pt x="334701" y="295875"/>
                        <a:pt x="332623" y="296967"/>
                      </a:cubicBezTo>
                      <a:close/>
                      <a:moveTo>
                        <a:pt x="250702" y="296967"/>
                      </a:moveTo>
                      <a:cubicBezTo>
                        <a:pt x="248624" y="295875"/>
                        <a:pt x="246218" y="295984"/>
                        <a:pt x="244249" y="297076"/>
                      </a:cubicBezTo>
                      <a:cubicBezTo>
                        <a:pt x="242281" y="298277"/>
                        <a:pt x="241187" y="300353"/>
                        <a:pt x="241187" y="302646"/>
                      </a:cubicBezTo>
                      <a:lnTo>
                        <a:pt x="241077" y="341310"/>
                      </a:lnTo>
                      <a:cubicBezTo>
                        <a:pt x="241077" y="342730"/>
                        <a:pt x="241624" y="344149"/>
                        <a:pt x="242390" y="345242"/>
                      </a:cubicBezTo>
                      <a:lnTo>
                        <a:pt x="260655" y="369379"/>
                      </a:lnTo>
                      <a:cubicBezTo>
                        <a:pt x="261859" y="371017"/>
                        <a:pt x="263827" y="371891"/>
                        <a:pt x="265796" y="371891"/>
                      </a:cubicBezTo>
                      <a:cubicBezTo>
                        <a:pt x="266343" y="371891"/>
                        <a:pt x="266999" y="371891"/>
                        <a:pt x="267546" y="371673"/>
                      </a:cubicBezTo>
                      <a:cubicBezTo>
                        <a:pt x="270171" y="371017"/>
                        <a:pt x="272030" y="368833"/>
                        <a:pt x="272249" y="366102"/>
                      </a:cubicBezTo>
                      <a:lnTo>
                        <a:pt x="275858" y="331698"/>
                      </a:lnTo>
                      <a:cubicBezTo>
                        <a:pt x="275968" y="329951"/>
                        <a:pt x="275421" y="328094"/>
                        <a:pt x="274218" y="326674"/>
                      </a:cubicBezTo>
                      <a:cubicBezTo>
                        <a:pt x="273452" y="326019"/>
                        <a:pt x="272687" y="325364"/>
                        <a:pt x="271702" y="325036"/>
                      </a:cubicBezTo>
                      <a:lnTo>
                        <a:pt x="271702" y="308872"/>
                      </a:lnTo>
                      <a:cubicBezTo>
                        <a:pt x="271702" y="305814"/>
                        <a:pt x="269515" y="303083"/>
                        <a:pt x="266343" y="302537"/>
                      </a:cubicBezTo>
                      <a:cubicBezTo>
                        <a:pt x="261202" y="301663"/>
                        <a:pt x="255952" y="299697"/>
                        <a:pt x="250702" y="296967"/>
                      </a:cubicBezTo>
                      <a:close/>
                      <a:moveTo>
                        <a:pt x="30625" y="270619"/>
                      </a:moveTo>
                      <a:lnTo>
                        <a:pt x="94718" y="270619"/>
                      </a:lnTo>
                      <a:cubicBezTo>
                        <a:pt x="111562" y="270619"/>
                        <a:pt x="125343" y="284271"/>
                        <a:pt x="125343" y="301200"/>
                      </a:cubicBezTo>
                      <a:cubicBezTo>
                        <a:pt x="125343" y="394036"/>
                        <a:pt x="201030" y="469616"/>
                        <a:pt x="293999" y="469616"/>
                      </a:cubicBezTo>
                      <a:cubicBezTo>
                        <a:pt x="386967" y="469616"/>
                        <a:pt x="462654" y="394036"/>
                        <a:pt x="462654" y="301200"/>
                      </a:cubicBezTo>
                      <a:cubicBezTo>
                        <a:pt x="462654" y="284271"/>
                        <a:pt x="476326" y="270619"/>
                        <a:pt x="493279" y="270619"/>
                      </a:cubicBezTo>
                      <a:lnTo>
                        <a:pt x="552669" y="270619"/>
                      </a:lnTo>
                      <a:cubicBezTo>
                        <a:pt x="569622" y="270619"/>
                        <a:pt x="583294" y="284271"/>
                        <a:pt x="583294" y="301200"/>
                      </a:cubicBezTo>
                      <a:cubicBezTo>
                        <a:pt x="583294" y="318129"/>
                        <a:pt x="569622" y="331782"/>
                        <a:pt x="552669" y="331782"/>
                      </a:cubicBezTo>
                      <a:lnTo>
                        <a:pt x="521935" y="331782"/>
                      </a:lnTo>
                      <a:cubicBezTo>
                        <a:pt x="516576" y="371319"/>
                        <a:pt x="501263" y="407579"/>
                        <a:pt x="478513" y="438052"/>
                      </a:cubicBezTo>
                      <a:lnTo>
                        <a:pt x="504982" y="464592"/>
                      </a:lnTo>
                      <a:cubicBezTo>
                        <a:pt x="516904" y="476497"/>
                        <a:pt x="516904" y="495937"/>
                        <a:pt x="504982" y="507842"/>
                      </a:cubicBezTo>
                      <a:cubicBezTo>
                        <a:pt x="498966" y="513849"/>
                        <a:pt x="491091" y="516798"/>
                        <a:pt x="483326" y="516798"/>
                      </a:cubicBezTo>
                      <a:cubicBezTo>
                        <a:pt x="475451" y="516798"/>
                        <a:pt x="467576" y="513849"/>
                        <a:pt x="461670" y="507842"/>
                      </a:cubicBezTo>
                      <a:lnTo>
                        <a:pt x="435638" y="481957"/>
                      </a:lnTo>
                      <a:cubicBezTo>
                        <a:pt x="403592" y="507078"/>
                        <a:pt x="364764" y="523897"/>
                        <a:pt x="322327" y="529140"/>
                      </a:cubicBezTo>
                      <a:lnTo>
                        <a:pt x="322327" y="575012"/>
                      </a:lnTo>
                      <a:cubicBezTo>
                        <a:pt x="322327" y="591832"/>
                        <a:pt x="308545" y="605593"/>
                        <a:pt x="291592" y="605593"/>
                      </a:cubicBezTo>
                      <a:cubicBezTo>
                        <a:pt x="274749" y="605593"/>
                        <a:pt x="260967" y="591832"/>
                        <a:pt x="260967" y="575012"/>
                      </a:cubicBezTo>
                      <a:lnTo>
                        <a:pt x="260967" y="528485"/>
                      </a:lnTo>
                      <a:cubicBezTo>
                        <a:pt x="219186" y="522478"/>
                        <a:pt x="181015" y="505221"/>
                        <a:pt x="149624" y="479882"/>
                      </a:cubicBezTo>
                      <a:lnTo>
                        <a:pt x="121624" y="507842"/>
                      </a:lnTo>
                      <a:cubicBezTo>
                        <a:pt x="115718" y="513849"/>
                        <a:pt x="107843" y="516798"/>
                        <a:pt x="99968" y="516798"/>
                      </a:cubicBezTo>
                      <a:cubicBezTo>
                        <a:pt x="92093" y="516798"/>
                        <a:pt x="84328" y="513849"/>
                        <a:pt x="78312" y="507842"/>
                      </a:cubicBezTo>
                      <a:cubicBezTo>
                        <a:pt x="66281" y="495937"/>
                        <a:pt x="66281" y="476497"/>
                        <a:pt x="78312" y="464592"/>
                      </a:cubicBezTo>
                      <a:lnTo>
                        <a:pt x="107515" y="435430"/>
                      </a:lnTo>
                      <a:cubicBezTo>
                        <a:pt x="85859" y="405504"/>
                        <a:pt x="71203" y="370117"/>
                        <a:pt x="66062" y="331782"/>
                      </a:cubicBezTo>
                      <a:lnTo>
                        <a:pt x="30625" y="331782"/>
                      </a:lnTo>
                      <a:cubicBezTo>
                        <a:pt x="13672" y="331782"/>
                        <a:pt x="0" y="318129"/>
                        <a:pt x="0" y="301200"/>
                      </a:cubicBezTo>
                      <a:cubicBezTo>
                        <a:pt x="0" y="284271"/>
                        <a:pt x="13672" y="270619"/>
                        <a:pt x="30625" y="270619"/>
                      </a:cubicBezTo>
                      <a:close/>
                      <a:moveTo>
                        <a:pt x="260655" y="122871"/>
                      </a:moveTo>
                      <a:cubicBezTo>
                        <a:pt x="242390" y="122871"/>
                        <a:pt x="224671" y="130298"/>
                        <a:pt x="215703" y="134776"/>
                      </a:cubicBezTo>
                      <a:cubicBezTo>
                        <a:pt x="213515" y="135868"/>
                        <a:pt x="212093" y="138162"/>
                        <a:pt x="212093" y="140565"/>
                      </a:cubicBezTo>
                      <a:lnTo>
                        <a:pt x="212093" y="152142"/>
                      </a:lnTo>
                      <a:lnTo>
                        <a:pt x="209468" y="152142"/>
                      </a:lnTo>
                      <a:cubicBezTo>
                        <a:pt x="205859" y="152142"/>
                        <a:pt x="203015" y="154982"/>
                        <a:pt x="203015" y="158586"/>
                      </a:cubicBezTo>
                      <a:lnTo>
                        <a:pt x="203015" y="169289"/>
                      </a:lnTo>
                      <a:cubicBezTo>
                        <a:pt x="203015" y="171474"/>
                        <a:pt x="204109" y="173440"/>
                        <a:pt x="205969" y="174641"/>
                      </a:cubicBezTo>
                      <a:lnTo>
                        <a:pt x="212203" y="178791"/>
                      </a:lnTo>
                      <a:lnTo>
                        <a:pt x="212640" y="181413"/>
                      </a:lnTo>
                      <a:cubicBezTo>
                        <a:pt x="214609" y="196922"/>
                        <a:pt x="223359" y="216909"/>
                        <a:pt x="235828" y="235039"/>
                      </a:cubicBezTo>
                      <a:cubicBezTo>
                        <a:pt x="251687" y="257975"/>
                        <a:pt x="266562" y="268242"/>
                        <a:pt x="274218" y="268242"/>
                      </a:cubicBezTo>
                      <a:lnTo>
                        <a:pt x="309108" y="268242"/>
                      </a:lnTo>
                      <a:cubicBezTo>
                        <a:pt x="316764" y="268242"/>
                        <a:pt x="331639" y="257975"/>
                        <a:pt x="347498" y="235039"/>
                      </a:cubicBezTo>
                      <a:cubicBezTo>
                        <a:pt x="359967" y="216909"/>
                        <a:pt x="368717" y="196922"/>
                        <a:pt x="370685" y="181413"/>
                      </a:cubicBezTo>
                      <a:lnTo>
                        <a:pt x="371123" y="178791"/>
                      </a:lnTo>
                      <a:lnTo>
                        <a:pt x="377357" y="174641"/>
                      </a:lnTo>
                      <a:cubicBezTo>
                        <a:pt x="379217" y="173440"/>
                        <a:pt x="380310" y="171474"/>
                        <a:pt x="380310" y="169289"/>
                      </a:cubicBezTo>
                      <a:lnTo>
                        <a:pt x="380310" y="158586"/>
                      </a:lnTo>
                      <a:cubicBezTo>
                        <a:pt x="380310" y="154982"/>
                        <a:pt x="377357" y="152142"/>
                        <a:pt x="373857" y="152142"/>
                      </a:cubicBezTo>
                      <a:lnTo>
                        <a:pt x="370248" y="152142"/>
                      </a:lnTo>
                      <a:cubicBezTo>
                        <a:pt x="369810" y="151268"/>
                        <a:pt x="369045" y="150504"/>
                        <a:pt x="368279" y="149958"/>
                      </a:cubicBezTo>
                      <a:cubicBezTo>
                        <a:pt x="366420" y="148756"/>
                        <a:pt x="364014" y="148538"/>
                        <a:pt x="362045" y="149521"/>
                      </a:cubicBezTo>
                      <a:cubicBezTo>
                        <a:pt x="353404" y="153343"/>
                        <a:pt x="344764" y="155309"/>
                        <a:pt x="336451" y="155309"/>
                      </a:cubicBezTo>
                      <a:cubicBezTo>
                        <a:pt x="321686" y="155309"/>
                        <a:pt x="308342" y="149302"/>
                        <a:pt x="296749" y="137288"/>
                      </a:cubicBezTo>
                      <a:cubicBezTo>
                        <a:pt x="287452" y="127786"/>
                        <a:pt x="275311" y="122871"/>
                        <a:pt x="260655" y="122871"/>
                      </a:cubicBezTo>
                      <a:close/>
                      <a:moveTo>
                        <a:pt x="275311" y="0"/>
                      </a:moveTo>
                      <a:lnTo>
                        <a:pt x="308014" y="0"/>
                      </a:lnTo>
                      <a:cubicBezTo>
                        <a:pt x="363795" y="0"/>
                        <a:pt x="409185" y="45326"/>
                        <a:pt x="409185" y="101027"/>
                      </a:cubicBezTo>
                      <a:lnTo>
                        <a:pt x="409185" y="132701"/>
                      </a:lnTo>
                      <a:cubicBezTo>
                        <a:pt x="412904" y="137944"/>
                        <a:pt x="414982" y="144278"/>
                        <a:pt x="414982" y="150722"/>
                      </a:cubicBezTo>
                      <a:lnTo>
                        <a:pt x="414982" y="173331"/>
                      </a:lnTo>
                      <a:cubicBezTo>
                        <a:pt x="414982" y="182505"/>
                        <a:pt x="410826" y="191352"/>
                        <a:pt x="403826" y="197140"/>
                      </a:cubicBezTo>
                      <a:cubicBezTo>
                        <a:pt x="402076" y="202820"/>
                        <a:pt x="399888" y="208608"/>
                        <a:pt x="397263" y="214288"/>
                      </a:cubicBezTo>
                      <a:cubicBezTo>
                        <a:pt x="392013" y="227940"/>
                        <a:pt x="384576" y="242029"/>
                        <a:pt x="375498" y="255136"/>
                      </a:cubicBezTo>
                      <a:cubicBezTo>
                        <a:pt x="371670" y="260706"/>
                        <a:pt x="366639" y="267368"/>
                        <a:pt x="360732" y="273922"/>
                      </a:cubicBezTo>
                      <a:cubicBezTo>
                        <a:pt x="366092" y="277853"/>
                        <a:pt x="370029" y="282331"/>
                        <a:pt x="371670" y="287574"/>
                      </a:cubicBezTo>
                      <a:lnTo>
                        <a:pt x="432919" y="306141"/>
                      </a:lnTo>
                      <a:cubicBezTo>
                        <a:pt x="426685" y="377243"/>
                        <a:pt x="366748" y="433272"/>
                        <a:pt x="294014" y="433272"/>
                      </a:cubicBezTo>
                      <a:cubicBezTo>
                        <a:pt x="220734" y="433272"/>
                        <a:pt x="160469" y="376478"/>
                        <a:pt x="154891" y="304721"/>
                      </a:cubicBezTo>
                      <a:lnTo>
                        <a:pt x="211656" y="287574"/>
                      </a:lnTo>
                      <a:cubicBezTo>
                        <a:pt x="213297" y="282331"/>
                        <a:pt x="217234" y="277853"/>
                        <a:pt x="222593" y="273922"/>
                      </a:cubicBezTo>
                      <a:cubicBezTo>
                        <a:pt x="216687" y="267368"/>
                        <a:pt x="211656" y="260706"/>
                        <a:pt x="207828" y="255136"/>
                      </a:cubicBezTo>
                      <a:cubicBezTo>
                        <a:pt x="198750" y="242029"/>
                        <a:pt x="191312" y="227940"/>
                        <a:pt x="186063" y="214288"/>
                      </a:cubicBezTo>
                      <a:cubicBezTo>
                        <a:pt x="183438" y="208608"/>
                        <a:pt x="181250" y="202820"/>
                        <a:pt x="179500" y="197140"/>
                      </a:cubicBezTo>
                      <a:cubicBezTo>
                        <a:pt x="172500" y="191242"/>
                        <a:pt x="168344" y="182505"/>
                        <a:pt x="168344" y="173331"/>
                      </a:cubicBezTo>
                      <a:lnTo>
                        <a:pt x="168344" y="150722"/>
                      </a:lnTo>
                      <a:cubicBezTo>
                        <a:pt x="168344" y="144278"/>
                        <a:pt x="170422" y="137944"/>
                        <a:pt x="174141" y="132701"/>
                      </a:cubicBezTo>
                      <a:lnTo>
                        <a:pt x="174141" y="101027"/>
                      </a:lnTo>
                      <a:cubicBezTo>
                        <a:pt x="174141" y="45326"/>
                        <a:pt x="219531" y="0"/>
                        <a:pt x="275311"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39" name="ïŝľîḋê">
                <a:extLst>
                  <a:ext uri="{FF2B5EF4-FFF2-40B4-BE49-F238E27FC236}">
                    <a16:creationId xmlns:a16="http://schemas.microsoft.com/office/drawing/2014/main" id="{02145C93-A50D-45CF-A7B4-8E6DDD3C6A71}"/>
                  </a:ext>
                </a:extLst>
              </p:cNvPr>
              <p:cNvSpPr txBox="1"/>
              <p:nvPr/>
            </p:nvSpPr>
            <p:spPr bwMode="auto">
              <a:xfrm>
                <a:off x="6398827" y="2714501"/>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grpSp>
          <p:nvGrpSpPr>
            <p:cNvPr id="11" name="íṧļîdè">
              <a:extLst>
                <a:ext uri="{FF2B5EF4-FFF2-40B4-BE49-F238E27FC236}">
                  <a16:creationId xmlns:a16="http://schemas.microsoft.com/office/drawing/2014/main" id="{29407653-3D74-4643-A07E-26C6F324919F}"/>
                </a:ext>
              </a:extLst>
            </p:cNvPr>
            <p:cNvGrpSpPr/>
            <p:nvPr/>
          </p:nvGrpSpPr>
          <p:grpSpPr>
            <a:xfrm>
              <a:off x="6398827" y="3720299"/>
              <a:ext cx="1186680" cy="1134761"/>
              <a:chOff x="6398827" y="3826995"/>
              <a:chExt cx="1186680" cy="1134761"/>
            </a:xfrm>
          </p:grpSpPr>
          <p:grpSp>
            <p:nvGrpSpPr>
              <p:cNvPr id="34" name="iṣḷíďé">
                <a:extLst>
                  <a:ext uri="{FF2B5EF4-FFF2-40B4-BE49-F238E27FC236}">
                    <a16:creationId xmlns:a16="http://schemas.microsoft.com/office/drawing/2014/main" id="{FDA8B56E-562F-4BDC-BE00-D4AFB7F372A3}"/>
                  </a:ext>
                </a:extLst>
              </p:cNvPr>
              <p:cNvGrpSpPr/>
              <p:nvPr/>
            </p:nvGrpSpPr>
            <p:grpSpPr>
              <a:xfrm>
                <a:off x="6663827" y="3826995"/>
                <a:ext cx="656680" cy="656684"/>
                <a:chOff x="6663827" y="3826995"/>
                <a:chExt cx="656680" cy="656684"/>
              </a:xfrm>
            </p:grpSpPr>
            <p:sp>
              <p:nvSpPr>
                <p:cNvPr id="36" name="ïSļíďé">
                  <a:extLst>
                    <a:ext uri="{FF2B5EF4-FFF2-40B4-BE49-F238E27FC236}">
                      <a16:creationId xmlns:a16="http://schemas.microsoft.com/office/drawing/2014/main" id="{716B3D2F-390A-4016-8E86-B77DD5E43194}"/>
                    </a:ext>
                  </a:extLst>
                </p:cNvPr>
                <p:cNvSpPr/>
                <p:nvPr/>
              </p:nvSpPr>
              <p:spPr>
                <a:xfrm>
                  <a:off x="6663827" y="3826995"/>
                  <a:ext cx="656680" cy="656684"/>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37" name="íŝ1íḋê">
                  <a:extLst>
                    <a:ext uri="{FF2B5EF4-FFF2-40B4-BE49-F238E27FC236}">
                      <a16:creationId xmlns:a16="http://schemas.microsoft.com/office/drawing/2014/main" id="{78EECC0E-64A4-4D3C-981D-A6BD2C98B4CD}"/>
                    </a:ext>
                  </a:extLst>
                </p:cNvPr>
                <p:cNvSpPr/>
                <p:nvPr/>
              </p:nvSpPr>
              <p:spPr>
                <a:xfrm>
                  <a:off x="6819687" y="3983119"/>
                  <a:ext cx="344960" cy="344438"/>
                </a:xfrm>
                <a:custGeom>
                  <a:avLst/>
                  <a:gdLst>
                    <a:gd name="connsiteX0" fmla="*/ 285241 w 606933"/>
                    <a:gd name="connsiteY0" fmla="*/ 444068 h 606016"/>
                    <a:gd name="connsiteX1" fmla="*/ 303420 w 606933"/>
                    <a:gd name="connsiteY1" fmla="*/ 445197 h 606016"/>
                    <a:gd name="connsiteX2" fmla="*/ 321693 w 606933"/>
                    <a:gd name="connsiteY2" fmla="*/ 444068 h 606016"/>
                    <a:gd name="connsiteX3" fmla="*/ 321693 w 606933"/>
                    <a:gd name="connsiteY3" fmla="*/ 466921 h 606016"/>
                    <a:gd name="connsiteX4" fmla="*/ 321693 w 606933"/>
                    <a:gd name="connsiteY4" fmla="*/ 503693 h 606016"/>
                    <a:gd name="connsiteX5" fmla="*/ 356356 w 606933"/>
                    <a:gd name="connsiteY5" fmla="*/ 553162 h 606016"/>
                    <a:gd name="connsiteX6" fmla="*/ 303420 w 606933"/>
                    <a:gd name="connsiteY6" fmla="*/ 606016 h 606016"/>
                    <a:gd name="connsiteX7" fmla="*/ 250578 w 606933"/>
                    <a:gd name="connsiteY7" fmla="*/ 553162 h 606016"/>
                    <a:gd name="connsiteX8" fmla="*/ 285241 w 606933"/>
                    <a:gd name="connsiteY8" fmla="*/ 503693 h 606016"/>
                    <a:gd name="connsiteX9" fmla="*/ 285241 w 606933"/>
                    <a:gd name="connsiteY9" fmla="*/ 466921 h 606016"/>
                    <a:gd name="connsiteX10" fmla="*/ 416083 w 606933"/>
                    <a:gd name="connsiteY10" fmla="*/ 389803 h 606016"/>
                    <a:gd name="connsiteX11" fmla="*/ 458471 w 606933"/>
                    <a:gd name="connsiteY11" fmla="*/ 432034 h 606016"/>
                    <a:gd name="connsiteX12" fmla="*/ 480701 w 606933"/>
                    <a:gd name="connsiteY12" fmla="*/ 427143 h 606016"/>
                    <a:gd name="connsiteX13" fmla="*/ 533545 w 606933"/>
                    <a:gd name="connsiteY13" fmla="*/ 480003 h 606016"/>
                    <a:gd name="connsiteX14" fmla="*/ 480701 w 606933"/>
                    <a:gd name="connsiteY14" fmla="*/ 532769 h 606016"/>
                    <a:gd name="connsiteX15" fmla="*/ 427764 w 606933"/>
                    <a:gd name="connsiteY15" fmla="*/ 480003 h 606016"/>
                    <a:gd name="connsiteX16" fmla="*/ 432662 w 606933"/>
                    <a:gd name="connsiteY16" fmla="*/ 457806 h 606016"/>
                    <a:gd name="connsiteX17" fmla="*/ 390368 w 606933"/>
                    <a:gd name="connsiteY17" fmla="*/ 415480 h 606016"/>
                    <a:gd name="connsiteX18" fmla="*/ 416083 w 606933"/>
                    <a:gd name="connsiteY18" fmla="*/ 389803 h 606016"/>
                    <a:gd name="connsiteX19" fmla="*/ 190658 w 606933"/>
                    <a:gd name="connsiteY19" fmla="*/ 389803 h 606016"/>
                    <a:gd name="connsiteX20" fmla="*/ 216283 w 606933"/>
                    <a:gd name="connsiteY20" fmla="*/ 415480 h 606016"/>
                    <a:gd name="connsiteX21" fmla="*/ 174076 w 606933"/>
                    <a:gd name="connsiteY21" fmla="*/ 457806 h 606016"/>
                    <a:gd name="connsiteX22" fmla="*/ 178975 w 606933"/>
                    <a:gd name="connsiteY22" fmla="*/ 480003 h 606016"/>
                    <a:gd name="connsiteX23" fmla="*/ 126123 w 606933"/>
                    <a:gd name="connsiteY23" fmla="*/ 532769 h 606016"/>
                    <a:gd name="connsiteX24" fmla="*/ 73176 w 606933"/>
                    <a:gd name="connsiteY24" fmla="*/ 480003 h 606016"/>
                    <a:gd name="connsiteX25" fmla="*/ 126123 w 606933"/>
                    <a:gd name="connsiteY25" fmla="*/ 427143 h 606016"/>
                    <a:gd name="connsiteX26" fmla="*/ 148357 w 606933"/>
                    <a:gd name="connsiteY26" fmla="*/ 432034 h 606016"/>
                    <a:gd name="connsiteX27" fmla="*/ 52836 w 606933"/>
                    <a:gd name="connsiteY27" fmla="*/ 253330 h 606016"/>
                    <a:gd name="connsiteX28" fmla="*/ 102470 w 606933"/>
                    <a:gd name="connsiteY28" fmla="*/ 287852 h 606016"/>
                    <a:gd name="connsiteX29" fmla="*/ 161711 w 606933"/>
                    <a:gd name="connsiteY29" fmla="*/ 287852 h 606016"/>
                    <a:gd name="connsiteX30" fmla="*/ 160958 w 606933"/>
                    <a:gd name="connsiteY30" fmla="*/ 302997 h 606016"/>
                    <a:gd name="connsiteX31" fmla="*/ 162653 w 606933"/>
                    <a:gd name="connsiteY31" fmla="*/ 324350 h 606016"/>
                    <a:gd name="connsiteX32" fmla="*/ 102470 w 606933"/>
                    <a:gd name="connsiteY32" fmla="*/ 324350 h 606016"/>
                    <a:gd name="connsiteX33" fmla="*/ 52836 w 606933"/>
                    <a:gd name="connsiteY33" fmla="*/ 358966 h 606016"/>
                    <a:gd name="connsiteX34" fmla="*/ 0 w 606933"/>
                    <a:gd name="connsiteY34" fmla="*/ 306195 h 606016"/>
                    <a:gd name="connsiteX35" fmla="*/ 52836 w 606933"/>
                    <a:gd name="connsiteY35" fmla="*/ 253330 h 606016"/>
                    <a:gd name="connsiteX36" fmla="*/ 553987 w 606933"/>
                    <a:gd name="connsiteY36" fmla="*/ 250225 h 606016"/>
                    <a:gd name="connsiteX37" fmla="*/ 606933 w 606933"/>
                    <a:gd name="connsiteY37" fmla="*/ 302996 h 606016"/>
                    <a:gd name="connsiteX38" fmla="*/ 553987 w 606933"/>
                    <a:gd name="connsiteY38" fmla="*/ 355861 h 606016"/>
                    <a:gd name="connsiteX39" fmla="*/ 505658 w 606933"/>
                    <a:gd name="connsiteY39" fmla="*/ 324349 h 606016"/>
                    <a:gd name="connsiteX40" fmla="*/ 444139 w 606933"/>
                    <a:gd name="connsiteY40" fmla="*/ 324349 h 606016"/>
                    <a:gd name="connsiteX41" fmla="*/ 445741 w 606933"/>
                    <a:gd name="connsiteY41" fmla="*/ 302996 h 606016"/>
                    <a:gd name="connsiteX42" fmla="*/ 444987 w 606933"/>
                    <a:gd name="connsiteY42" fmla="*/ 287851 h 606016"/>
                    <a:gd name="connsiteX43" fmla="*/ 503397 w 606933"/>
                    <a:gd name="connsiteY43" fmla="*/ 287851 h 606016"/>
                    <a:gd name="connsiteX44" fmla="*/ 553987 w 606933"/>
                    <a:gd name="connsiteY44" fmla="*/ 250225 h 606016"/>
                    <a:gd name="connsiteX45" fmla="*/ 303361 w 606933"/>
                    <a:gd name="connsiteY45" fmla="*/ 231794 h 606016"/>
                    <a:gd name="connsiteX46" fmla="*/ 232049 w 606933"/>
                    <a:gd name="connsiteY46" fmla="*/ 302996 h 606016"/>
                    <a:gd name="connsiteX47" fmla="*/ 249099 w 606933"/>
                    <a:gd name="connsiteY47" fmla="*/ 320115 h 606016"/>
                    <a:gd name="connsiteX48" fmla="*/ 266150 w 606933"/>
                    <a:gd name="connsiteY48" fmla="*/ 302996 h 606016"/>
                    <a:gd name="connsiteX49" fmla="*/ 303455 w 606933"/>
                    <a:gd name="connsiteY49" fmla="*/ 265749 h 606016"/>
                    <a:gd name="connsiteX50" fmla="*/ 320412 w 606933"/>
                    <a:gd name="connsiteY50" fmla="*/ 248819 h 606016"/>
                    <a:gd name="connsiteX51" fmla="*/ 303361 w 606933"/>
                    <a:gd name="connsiteY51" fmla="*/ 231794 h 606016"/>
                    <a:gd name="connsiteX52" fmla="*/ 303455 w 606933"/>
                    <a:gd name="connsiteY52" fmla="*/ 188904 h 606016"/>
                    <a:gd name="connsiteX53" fmla="*/ 417818 w 606933"/>
                    <a:gd name="connsiteY53" fmla="*/ 302996 h 606016"/>
                    <a:gd name="connsiteX54" fmla="*/ 303455 w 606933"/>
                    <a:gd name="connsiteY54" fmla="*/ 417183 h 606016"/>
                    <a:gd name="connsiteX55" fmla="*/ 189186 w 606933"/>
                    <a:gd name="connsiteY55" fmla="*/ 302996 h 606016"/>
                    <a:gd name="connsiteX56" fmla="*/ 303455 w 606933"/>
                    <a:gd name="connsiteY56" fmla="*/ 188904 h 606016"/>
                    <a:gd name="connsiteX57" fmla="*/ 480677 w 606933"/>
                    <a:gd name="connsiteY57" fmla="*/ 73506 h 606016"/>
                    <a:gd name="connsiteX58" fmla="*/ 518018 w 606933"/>
                    <a:gd name="connsiteY58" fmla="*/ 88889 h 606016"/>
                    <a:gd name="connsiteX59" fmla="*/ 518018 w 606933"/>
                    <a:gd name="connsiteY59" fmla="*/ 163406 h 606016"/>
                    <a:gd name="connsiteX60" fmla="*/ 458574 w 606933"/>
                    <a:gd name="connsiteY60" fmla="*/ 173944 h 606016"/>
                    <a:gd name="connsiteX61" fmla="*/ 416275 w 606933"/>
                    <a:gd name="connsiteY61" fmla="*/ 216283 h 606016"/>
                    <a:gd name="connsiteX62" fmla="*/ 390368 w 606933"/>
                    <a:gd name="connsiteY62" fmla="*/ 190503 h 606016"/>
                    <a:gd name="connsiteX63" fmla="*/ 405818 w 606933"/>
                    <a:gd name="connsiteY63" fmla="*/ 175073 h 606016"/>
                    <a:gd name="connsiteX64" fmla="*/ 432855 w 606933"/>
                    <a:gd name="connsiteY64" fmla="*/ 148258 h 606016"/>
                    <a:gd name="connsiteX65" fmla="*/ 443406 w 606933"/>
                    <a:gd name="connsiteY65" fmla="*/ 88889 h 606016"/>
                    <a:gd name="connsiteX66" fmla="*/ 480677 w 606933"/>
                    <a:gd name="connsiteY66" fmla="*/ 73506 h 606016"/>
                    <a:gd name="connsiteX67" fmla="*/ 126232 w 606933"/>
                    <a:gd name="connsiteY67" fmla="*/ 73247 h 606016"/>
                    <a:gd name="connsiteX68" fmla="*/ 179075 w 606933"/>
                    <a:gd name="connsiteY68" fmla="*/ 126039 h 606016"/>
                    <a:gd name="connsiteX69" fmla="*/ 174177 w 606933"/>
                    <a:gd name="connsiteY69" fmla="*/ 148247 h 606016"/>
                    <a:gd name="connsiteX70" fmla="*/ 216565 w 606933"/>
                    <a:gd name="connsiteY70" fmla="*/ 190499 h 606016"/>
                    <a:gd name="connsiteX71" fmla="*/ 190755 w 606933"/>
                    <a:gd name="connsiteY71" fmla="*/ 216283 h 606016"/>
                    <a:gd name="connsiteX72" fmla="*/ 148462 w 606933"/>
                    <a:gd name="connsiteY72" fmla="*/ 173937 h 606016"/>
                    <a:gd name="connsiteX73" fmla="*/ 126232 w 606933"/>
                    <a:gd name="connsiteY73" fmla="*/ 178830 h 606016"/>
                    <a:gd name="connsiteX74" fmla="*/ 73388 w 606933"/>
                    <a:gd name="connsiteY74" fmla="*/ 126039 h 606016"/>
                    <a:gd name="connsiteX75" fmla="*/ 126232 w 606933"/>
                    <a:gd name="connsiteY75" fmla="*/ 73247 h 606016"/>
                    <a:gd name="connsiteX76" fmla="*/ 303420 w 606933"/>
                    <a:gd name="connsiteY76" fmla="*/ 0 h 606016"/>
                    <a:gd name="connsiteX77" fmla="*/ 356356 w 606933"/>
                    <a:gd name="connsiteY77" fmla="*/ 52775 h 606016"/>
                    <a:gd name="connsiteX78" fmla="*/ 321693 w 606933"/>
                    <a:gd name="connsiteY78" fmla="*/ 102352 h 606016"/>
                    <a:gd name="connsiteX79" fmla="*/ 321693 w 606933"/>
                    <a:gd name="connsiteY79" fmla="*/ 162089 h 606016"/>
                    <a:gd name="connsiteX80" fmla="*/ 303420 w 606933"/>
                    <a:gd name="connsiteY80" fmla="*/ 160960 h 606016"/>
                    <a:gd name="connsiteX81" fmla="*/ 285241 w 606933"/>
                    <a:gd name="connsiteY81" fmla="*/ 162089 h 606016"/>
                    <a:gd name="connsiteX82" fmla="*/ 285241 w 606933"/>
                    <a:gd name="connsiteY82" fmla="*/ 102352 h 606016"/>
                    <a:gd name="connsiteX83" fmla="*/ 250578 w 606933"/>
                    <a:gd name="connsiteY83" fmla="*/ 52775 h 606016"/>
                    <a:gd name="connsiteX84" fmla="*/ 303420 w 606933"/>
                    <a:gd name="connsiteY84"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6933" h="606016">
                      <a:moveTo>
                        <a:pt x="285241" y="444068"/>
                      </a:moveTo>
                      <a:cubicBezTo>
                        <a:pt x="291175" y="444820"/>
                        <a:pt x="297297" y="445197"/>
                        <a:pt x="303420" y="445197"/>
                      </a:cubicBezTo>
                      <a:cubicBezTo>
                        <a:pt x="309637" y="445197"/>
                        <a:pt x="315665" y="444820"/>
                        <a:pt x="321693" y="444068"/>
                      </a:cubicBezTo>
                      <a:lnTo>
                        <a:pt x="321693" y="466921"/>
                      </a:lnTo>
                      <a:lnTo>
                        <a:pt x="321693" y="503693"/>
                      </a:lnTo>
                      <a:cubicBezTo>
                        <a:pt x="341850" y="511029"/>
                        <a:pt x="356356" y="530497"/>
                        <a:pt x="356356" y="553162"/>
                      </a:cubicBezTo>
                      <a:cubicBezTo>
                        <a:pt x="356356" y="582410"/>
                        <a:pt x="332620" y="606016"/>
                        <a:pt x="303420" y="606016"/>
                      </a:cubicBezTo>
                      <a:cubicBezTo>
                        <a:pt x="274220" y="606016"/>
                        <a:pt x="250578" y="582316"/>
                        <a:pt x="250578" y="553162"/>
                      </a:cubicBezTo>
                      <a:cubicBezTo>
                        <a:pt x="250578" y="530497"/>
                        <a:pt x="264989" y="511029"/>
                        <a:pt x="285241" y="503693"/>
                      </a:cubicBezTo>
                      <a:lnTo>
                        <a:pt x="285241" y="466921"/>
                      </a:lnTo>
                      <a:close/>
                      <a:moveTo>
                        <a:pt x="416083" y="389803"/>
                      </a:moveTo>
                      <a:lnTo>
                        <a:pt x="458471" y="432034"/>
                      </a:lnTo>
                      <a:cubicBezTo>
                        <a:pt x="465253" y="428931"/>
                        <a:pt x="472789" y="427143"/>
                        <a:pt x="480701" y="427143"/>
                      </a:cubicBezTo>
                      <a:cubicBezTo>
                        <a:pt x="509808" y="427143"/>
                        <a:pt x="533451" y="450752"/>
                        <a:pt x="533545" y="480003"/>
                      </a:cubicBezTo>
                      <a:cubicBezTo>
                        <a:pt x="533545" y="509161"/>
                        <a:pt x="509808" y="532769"/>
                        <a:pt x="480701" y="532769"/>
                      </a:cubicBezTo>
                      <a:cubicBezTo>
                        <a:pt x="451407" y="532769"/>
                        <a:pt x="427764" y="509067"/>
                        <a:pt x="427764" y="480003"/>
                      </a:cubicBezTo>
                      <a:cubicBezTo>
                        <a:pt x="427764" y="471914"/>
                        <a:pt x="429553" y="464578"/>
                        <a:pt x="432662" y="457806"/>
                      </a:cubicBezTo>
                      <a:lnTo>
                        <a:pt x="390368" y="415480"/>
                      </a:lnTo>
                      <a:cubicBezTo>
                        <a:pt x="400070" y="408144"/>
                        <a:pt x="408736" y="399491"/>
                        <a:pt x="416083" y="389803"/>
                      </a:cubicBezTo>
                      <a:close/>
                      <a:moveTo>
                        <a:pt x="190658" y="389803"/>
                      </a:moveTo>
                      <a:cubicBezTo>
                        <a:pt x="198194" y="399491"/>
                        <a:pt x="206862" y="408144"/>
                        <a:pt x="216283" y="415480"/>
                      </a:cubicBezTo>
                      <a:lnTo>
                        <a:pt x="174076" y="457806"/>
                      </a:lnTo>
                      <a:cubicBezTo>
                        <a:pt x="177185" y="464578"/>
                        <a:pt x="178975" y="472103"/>
                        <a:pt x="178975" y="480003"/>
                      </a:cubicBezTo>
                      <a:cubicBezTo>
                        <a:pt x="178975" y="509161"/>
                        <a:pt x="155234" y="532769"/>
                        <a:pt x="126123" y="532769"/>
                      </a:cubicBezTo>
                      <a:cubicBezTo>
                        <a:pt x="96823" y="532769"/>
                        <a:pt x="73176" y="509161"/>
                        <a:pt x="73176" y="480003"/>
                      </a:cubicBezTo>
                      <a:cubicBezTo>
                        <a:pt x="73176" y="450752"/>
                        <a:pt x="96917" y="427143"/>
                        <a:pt x="126123" y="427143"/>
                      </a:cubicBezTo>
                      <a:cubicBezTo>
                        <a:pt x="134131" y="427143"/>
                        <a:pt x="141573" y="428931"/>
                        <a:pt x="148357" y="432034"/>
                      </a:cubicBezTo>
                      <a:close/>
                      <a:moveTo>
                        <a:pt x="52836" y="253330"/>
                      </a:moveTo>
                      <a:cubicBezTo>
                        <a:pt x="75628" y="253330"/>
                        <a:pt x="95030" y="267628"/>
                        <a:pt x="102470" y="287852"/>
                      </a:cubicBezTo>
                      <a:lnTo>
                        <a:pt x="161711" y="287852"/>
                      </a:lnTo>
                      <a:cubicBezTo>
                        <a:pt x="161240" y="292838"/>
                        <a:pt x="160958" y="297917"/>
                        <a:pt x="160958" y="302997"/>
                      </a:cubicBezTo>
                      <a:cubicBezTo>
                        <a:pt x="160958" y="310334"/>
                        <a:pt x="161617" y="317483"/>
                        <a:pt x="162653" y="324350"/>
                      </a:cubicBezTo>
                      <a:lnTo>
                        <a:pt x="102470" y="324350"/>
                      </a:lnTo>
                      <a:cubicBezTo>
                        <a:pt x="95030" y="344386"/>
                        <a:pt x="75628" y="358872"/>
                        <a:pt x="52836" y="358966"/>
                      </a:cubicBezTo>
                      <a:cubicBezTo>
                        <a:pt x="23640" y="358966"/>
                        <a:pt x="0" y="335355"/>
                        <a:pt x="0" y="306195"/>
                      </a:cubicBezTo>
                      <a:cubicBezTo>
                        <a:pt x="0" y="276941"/>
                        <a:pt x="23734" y="253330"/>
                        <a:pt x="52836" y="253330"/>
                      </a:cubicBezTo>
                      <a:close/>
                      <a:moveTo>
                        <a:pt x="553987" y="250225"/>
                      </a:moveTo>
                      <a:cubicBezTo>
                        <a:pt x="583192" y="250225"/>
                        <a:pt x="606933" y="273930"/>
                        <a:pt x="606933" y="302996"/>
                      </a:cubicBezTo>
                      <a:cubicBezTo>
                        <a:pt x="606933" y="332250"/>
                        <a:pt x="583192" y="355861"/>
                        <a:pt x="553987" y="355861"/>
                      </a:cubicBezTo>
                      <a:cubicBezTo>
                        <a:pt x="532413" y="355861"/>
                        <a:pt x="513854" y="342880"/>
                        <a:pt x="505658" y="324349"/>
                      </a:cubicBezTo>
                      <a:lnTo>
                        <a:pt x="444139" y="324349"/>
                      </a:lnTo>
                      <a:cubicBezTo>
                        <a:pt x="445270" y="317294"/>
                        <a:pt x="445741" y="310333"/>
                        <a:pt x="445741" y="302996"/>
                      </a:cubicBezTo>
                      <a:cubicBezTo>
                        <a:pt x="445741" y="297916"/>
                        <a:pt x="445458" y="292837"/>
                        <a:pt x="444987" y="287851"/>
                      </a:cubicBezTo>
                      <a:lnTo>
                        <a:pt x="503397" y="287851"/>
                      </a:lnTo>
                      <a:cubicBezTo>
                        <a:pt x="509897" y="266028"/>
                        <a:pt x="530152" y="250225"/>
                        <a:pt x="553987" y="250225"/>
                      </a:cubicBezTo>
                      <a:close/>
                      <a:moveTo>
                        <a:pt x="303361" y="231794"/>
                      </a:moveTo>
                      <a:cubicBezTo>
                        <a:pt x="264078" y="231794"/>
                        <a:pt x="232049" y="263774"/>
                        <a:pt x="232049" y="302996"/>
                      </a:cubicBezTo>
                      <a:cubicBezTo>
                        <a:pt x="232049" y="312402"/>
                        <a:pt x="239679" y="320115"/>
                        <a:pt x="249099" y="320115"/>
                      </a:cubicBezTo>
                      <a:cubicBezTo>
                        <a:pt x="258520" y="320115"/>
                        <a:pt x="266150" y="312402"/>
                        <a:pt x="266150" y="302996"/>
                      </a:cubicBezTo>
                      <a:cubicBezTo>
                        <a:pt x="266150" y="282492"/>
                        <a:pt x="282919" y="265749"/>
                        <a:pt x="303455" y="265749"/>
                      </a:cubicBezTo>
                      <a:cubicBezTo>
                        <a:pt x="312875" y="265749"/>
                        <a:pt x="320600" y="258225"/>
                        <a:pt x="320412" y="248819"/>
                      </a:cubicBezTo>
                      <a:cubicBezTo>
                        <a:pt x="320412" y="239413"/>
                        <a:pt x="312781" y="231794"/>
                        <a:pt x="303361" y="231794"/>
                      </a:cubicBezTo>
                      <a:close/>
                      <a:moveTo>
                        <a:pt x="303455" y="188904"/>
                      </a:moveTo>
                      <a:cubicBezTo>
                        <a:pt x="366665" y="188904"/>
                        <a:pt x="417818" y="239978"/>
                        <a:pt x="417818" y="302996"/>
                      </a:cubicBezTo>
                      <a:cubicBezTo>
                        <a:pt x="417818" y="366109"/>
                        <a:pt x="366665" y="417183"/>
                        <a:pt x="303455" y="417183"/>
                      </a:cubicBezTo>
                      <a:cubicBezTo>
                        <a:pt x="240339" y="417183"/>
                        <a:pt x="189186" y="366109"/>
                        <a:pt x="189186" y="302996"/>
                      </a:cubicBezTo>
                      <a:cubicBezTo>
                        <a:pt x="189186" y="239978"/>
                        <a:pt x="240339" y="188904"/>
                        <a:pt x="303455" y="188904"/>
                      </a:cubicBezTo>
                      <a:close/>
                      <a:moveTo>
                        <a:pt x="480677" y="73506"/>
                      </a:moveTo>
                      <a:cubicBezTo>
                        <a:pt x="494184" y="73506"/>
                        <a:pt x="507702" y="78634"/>
                        <a:pt x="518018" y="88889"/>
                      </a:cubicBezTo>
                      <a:cubicBezTo>
                        <a:pt x="538555" y="109494"/>
                        <a:pt x="538555" y="142895"/>
                        <a:pt x="518018" y="163406"/>
                      </a:cubicBezTo>
                      <a:cubicBezTo>
                        <a:pt x="501909" y="179495"/>
                        <a:pt x="478074" y="182976"/>
                        <a:pt x="458574" y="173944"/>
                      </a:cubicBezTo>
                      <a:lnTo>
                        <a:pt x="416275" y="216283"/>
                      </a:lnTo>
                      <a:cubicBezTo>
                        <a:pt x="408738" y="206592"/>
                        <a:pt x="400071" y="197936"/>
                        <a:pt x="390368" y="190503"/>
                      </a:cubicBezTo>
                      <a:lnTo>
                        <a:pt x="405818" y="175073"/>
                      </a:lnTo>
                      <a:lnTo>
                        <a:pt x="432855" y="148258"/>
                      </a:lnTo>
                      <a:cubicBezTo>
                        <a:pt x="423811" y="128782"/>
                        <a:pt x="427297" y="104978"/>
                        <a:pt x="443406" y="88889"/>
                      </a:cubicBezTo>
                      <a:cubicBezTo>
                        <a:pt x="453674" y="78634"/>
                        <a:pt x="467170" y="73506"/>
                        <a:pt x="480677" y="73506"/>
                      </a:cubicBezTo>
                      <a:close/>
                      <a:moveTo>
                        <a:pt x="126232" y="73247"/>
                      </a:moveTo>
                      <a:cubicBezTo>
                        <a:pt x="155526" y="73247"/>
                        <a:pt x="179075" y="96961"/>
                        <a:pt x="179075" y="126039"/>
                      </a:cubicBezTo>
                      <a:cubicBezTo>
                        <a:pt x="179075" y="134037"/>
                        <a:pt x="177380" y="141471"/>
                        <a:pt x="174177" y="148247"/>
                      </a:cubicBezTo>
                      <a:lnTo>
                        <a:pt x="216565" y="190499"/>
                      </a:lnTo>
                      <a:cubicBezTo>
                        <a:pt x="206863" y="197933"/>
                        <a:pt x="198197" y="206590"/>
                        <a:pt x="190755" y="216283"/>
                      </a:cubicBezTo>
                      <a:lnTo>
                        <a:pt x="148462" y="173937"/>
                      </a:lnTo>
                      <a:cubicBezTo>
                        <a:pt x="141680" y="177136"/>
                        <a:pt x="134144" y="178830"/>
                        <a:pt x="126232" y="178830"/>
                      </a:cubicBezTo>
                      <a:cubicBezTo>
                        <a:pt x="97125" y="178830"/>
                        <a:pt x="73482" y="155304"/>
                        <a:pt x="73388" y="126039"/>
                      </a:cubicBezTo>
                      <a:cubicBezTo>
                        <a:pt x="73388" y="96773"/>
                        <a:pt x="97125" y="73247"/>
                        <a:pt x="126232" y="73247"/>
                      </a:cubicBezTo>
                      <a:close/>
                      <a:moveTo>
                        <a:pt x="303420" y="0"/>
                      </a:moveTo>
                      <a:cubicBezTo>
                        <a:pt x="332714" y="0"/>
                        <a:pt x="356356" y="23707"/>
                        <a:pt x="356356" y="52775"/>
                      </a:cubicBezTo>
                      <a:cubicBezTo>
                        <a:pt x="356356" y="75541"/>
                        <a:pt x="341850" y="94920"/>
                        <a:pt x="321693" y="102352"/>
                      </a:cubicBezTo>
                      <a:lnTo>
                        <a:pt x="321693" y="162089"/>
                      </a:lnTo>
                      <a:cubicBezTo>
                        <a:pt x="315759" y="161336"/>
                        <a:pt x="309637" y="160960"/>
                        <a:pt x="303420" y="160960"/>
                      </a:cubicBezTo>
                      <a:cubicBezTo>
                        <a:pt x="297297" y="160960"/>
                        <a:pt x="291269" y="161336"/>
                        <a:pt x="285241" y="162089"/>
                      </a:cubicBezTo>
                      <a:lnTo>
                        <a:pt x="285241" y="102352"/>
                      </a:lnTo>
                      <a:cubicBezTo>
                        <a:pt x="264989" y="94920"/>
                        <a:pt x="250578" y="75541"/>
                        <a:pt x="250578" y="52775"/>
                      </a:cubicBezTo>
                      <a:cubicBezTo>
                        <a:pt x="250578" y="23613"/>
                        <a:pt x="274314" y="0"/>
                        <a:pt x="303420" y="0"/>
                      </a:cubicBezTo>
                      <a:close/>
                    </a:path>
                  </a:pathLst>
                </a:custGeom>
                <a:solidFill>
                  <a:schemeClr val="accent4"/>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35" name="îṣliḑe">
                <a:extLst>
                  <a:ext uri="{FF2B5EF4-FFF2-40B4-BE49-F238E27FC236}">
                    <a16:creationId xmlns:a16="http://schemas.microsoft.com/office/drawing/2014/main" id="{02145C93-A50D-45CF-A7B4-8E6DDD3C6A71}"/>
                  </a:ext>
                </a:extLst>
              </p:cNvPr>
              <p:cNvSpPr txBox="1"/>
              <p:nvPr/>
            </p:nvSpPr>
            <p:spPr bwMode="auto">
              <a:xfrm>
                <a:off x="6398827" y="4552073"/>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grpSp>
          <p:nvGrpSpPr>
            <p:cNvPr id="12" name="îṡ1îḑe">
              <a:extLst>
                <a:ext uri="{FF2B5EF4-FFF2-40B4-BE49-F238E27FC236}">
                  <a16:creationId xmlns:a16="http://schemas.microsoft.com/office/drawing/2014/main" id="{EBE58399-A68A-4D26-AB4A-BA155984334C}"/>
                </a:ext>
              </a:extLst>
            </p:cNvPr>
            <p:cNvGrpSpPr/>
            <p:nvPr/>
          </p:nvGrpSpPr>
          <p:grpSpPr>
            <a:xfrm>
              <a:off x="8226439" y="2061940"/>
              <a:ext cx="1186680" cy="1134761"/>
              <a:chOff x="8226439" y="1989423"/>
              <a:chExt cx="1186680" cy="1134761"/>
            </a:xfrm>
          </p:grpSpPr>
          <p:grpSp>
            <p:nvGrpSpPr>
              <p:cNvPr id="30" name="íSľîdè">
                <a:extLst>
                  <a:ext uri="{FF2B5EF4-FFF2-40B4-BE49-F238E27FC236}">
                    <a16:creationId xmlns:a16="http://schemas.microsoft.com/office/drawing/2014/main" id="{50199132-8A7D-4E17-AB7C-CC165189108E}"/>
                  </a:ext>
                </a:extLst>
              </p:cNvPr>
              <p:cNvGrpSpPr/>
              <p:nvPr/>
            </p:nvGrpSpPr>
            <p:grpSpPr>
              <a:xfrm>
                <a:off x="8491439" y="1989423"/>
                <a:ext cx="656680" cy="656684"/>
                <a:chOff x="8491439" y="1989423"/>
                <a:chExt cx="656680" cy="656684"/>
              </a:xfrm>
            </p:grpSpPr>
            <p:sp>
              <p:nvSpPr>
                <p:cNvPr id="32" name="î$ľïďè">
                  <a:extLst>
                    <a:ext uri="{FF2B5EF4-FFF2-40B4-BE49-F238E27FC236}">
                      <a16:creationId xmlns:a16="http://schemas.microsoft.com/office/drawing/2014/main" id="{716B3D2F-390A-4016-8E86-B77DD5E43194}"/>
                    </a:ext>
                  </a:extLst>
                </p:cNvPr>
                <p:cNvSpPr/>
                <p:nvPr/>
              </p:nvSpPr>
              <p:spPr>
                <a:xfrm>
                  <a:off x="8491439" y="1989423"/>
                  <a:ext cx="656680" cy="65668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33" name="îṣ1ïde">
                  <a:extLst>
                    <a:ext uri="{FF2B5EF4-FFF2-40B4-BE49-F238E27FC236}">
                      <a16:creationId xmlns:a16="http://schemas.microsoft.com/office/drawing/2014/main" id="{4224A7B1-FAE5-4D77-8AF7-A8A15F096674}"/>
                    </a:ext>
                  </a:extLst>
                </p:cNvPr>
                <p:cNvSpPr/>
                <p:nvPr/>
              </p:nvSpPr>
              <p:spPr>
                <a:xfrm>
                  <a:off x="8694738" y="2140932"/>
                  <a:ext cx="250086" cy="353668"/>
                </a:xfrm>
                <a:custGeom>
                  <a:avLst/>
                  <a:gdLst>
                    <a:gd name="T0" fmla="*/ 507 w 1881"/>
                    <a:gd name="T1" fmla="*/ 35 h 2665"/>
                    <a:gd name="T2" fmla="*/ 1315 w 1881"/>
                    <a:gd name="T3" fmla="*/ 0 h 2665"/>
                    <a:gd name="T4" fmla="*/ 1371 w 1881"/>
                    <a:gd name="T5" fmla="*/ 103 h 2665"/>
                    <a:gd name="T6" fmla="*/ 1187 w 1881"/>
                    <a:gd name="T7" fmla="*/ 504 h 2665"/>
                    <a:gd name="T8" fmla="*/ 1108 w 1881"/>
                    <a:gd name="T9" fmla="*/ 444 h 2665"/>
                    <a:gd name="T10" fmla="*/ 988 w 1881"/>
                    <a:gd name="T11" fmla="*/ 388 h 2665"/>
                    <a:gd name="T12" fmla="*/ 879 w 1881"/>
                    <a:gd name="T13" fmla="*/ 310 h 2665"/>
                    <a:gd name="T14" fmla="*/ 754 w 1881"/>
                    <a:gd name="T15" fmla="*/ 356 h 2665"/>
                    <a:gd name="T16" fmla="*/ 683 w 1881"/>
                    <a:gd name="T17" fmla="*/ 504 h 2665"/>
                    <a:gd name="T18" fmla="*/ 510 w 1881"/>
                    <a:gd name="T19" fmla="*/ 103 h 2665"/>
                    <a:gd name="T20" fmla="*/ 808 w 1881"/>
                    <a:gd name="T21" fmla="*/ 1621 h 2665"/>
                    <a:gd name="T22" fmla="*/ 874 w 1881"/>
                    <a:gd name="T23" fmla="*/ 1361 h 2665"/>
                    <a:gd name="T24" fmla="*/ 677 w 1881"/>
                    <a:gd name="T25" fmla="*/ 1491 h 2665"/>
                    <a:gd name="T26" fmla="*/ 1073 w 1881"/>
                    <a:gd name="T27" fmla="*/ 2016 h 2665"/>
                    <a:gd name="T28" fmla="*/ 1073 w 1881"/>
                    <a:gd name="T29" fmla="*/ 1755 h 2665"/>
                    <a:gd name="T30" fmla="*/ 1007 w 1881"/>
                    <a:gd name="T31" fmla="*/ 2016 h 2665"/>
                    <a:gd name="T32" fmla="*/ 940 w 1881"/>
                    <a:gd name="T33" fmla="*/ 2665 h 2665"/>
                    <a:gd name="T34" fmla="*/ 562 w 1881"/>
                    <a:gd name="T35" fmla="*/ 697 h 2665"/>
                    <a:gd name="T36" fmla="*/ 629 w 1881"/>
                    <a:gd name="T37" fmla="*/ 637 h 2665"/>
                    <a:gd name="T38" fmla="*/ 764 w 1881"/>
                    <a:gd name="T39" fmla="*/ 719 h 2665"/>
                    <a:gd name="T40" fmla="*/ 824 w 1881"/>
                    <a:gd name="T41" fmla="*/ 813 h 2665"/>
                    <a:gd name="T42" fmla="*/ 939 w 1881"/>
                    <a:gd name="T43" fmla="*/ 658 h 2665"/>
                    <a:gd name="T44" fmla="*/ 1066 w 1881"/>
                    <a:gd name="T45" fmla="*/ 874 h 2665"/>
                    <a:gd name="T46" fmla="*/ 1128 w 1881"/>
                    <a:gd name="T47" fmla="*/ 784 h 2665"/>
                    <a:gd name="T48" fmla="*/ 1239 w 1881"/>
                    <a:gd name="T49" fmla="*/ 637 h 2665"/>
                    <a:gd name="T50" fmla="*/ 1881 w 1881"/>
                    <a:gd name="T51" fmla="*/ 1875 h 2665"/>
                    <a:gd name="T52" fmla="*/ 1007 w 1881"/>
                    <a:gd name="T53" fmla="*/ 1361 h 2665"/>
                    <a:gd name="T54" fmla="*/ 1337 w 1881"/>
                    <a:gd name="T55" fmla="*/ 1294 h 2665"/>
                    <a:gd name="T56" fmla="*/ 1007 w 1881"/>
                    <a:gd name="T57" fmla="*/ 1227 h 2665"/>
                    <a:gd name="T58" fmla="*/ 940 w 1881"/>
                    <a:gd name="T59" fmla="*/ 1113 h 2665"/>
                    <a:gd name="T60" fmla="*/ 874 w 1881"/>
                    <a:gd name="T61" fmla="*/ 1227 h 2665"/>
                    <a:gd name="T62" fmla="*/ 544 w 1881"/>
                    <a:gd name="T63" fmla="*/ 1491 h 2665"/>
                    <a:gd name="T64" fmla="*/ 874 w 1881"/>
                    <a:gd name="T65" fmla="*/ 1755 h 2665"/>
                    <a:gd name="T66" fmla="*/ 611 w 1881"/>
                    <a:gd name="T67" fmla="*/ 2016 h 2665"/>
                    <a:gd name="T68" fmla="*/ 611 w 1881"/>
                    <a:gd name="T69" fmla="*/ 2149 h 2665"/>
                    <a:gd name="T70" fmla="*/ 874 w 1881"/>
                    <a:gd name="T71" fmla="*/ 2218 h 2665"/>
                    <a:gd name="T72" fmla="*/ 1007 w 1881"/>
                    <a:gd name="T73" fmla="*/ 2218 h 2665"/>
                    <a:gd name="T74" fmla="*/ 1073 w 1881"/>
                    <a:gd name="T75" fmla="*/ 2149 h 2665"/>
                    <a:gd name="T76" fmla="*/ 1073 w 1881"/>
                    <a:gd name="T77" fmla="*/ 1621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1" h="2665">
                      <a:moveTo>
                        <a:pt x="510" y="103"/>
                      </a:moveTo>
                      <a:cubicBezTo>
                        <a:pt x="497" y="83"/>
                        <a:pt x="496" y="56"/>
                        <a:pt x="507" y="35"/>
                      </a:cubicBezTo>
                      <a:cubicBezTo>
                        <a:pt x="519" y="13"/>
                        <a:pt x="542" y="0"/>
                        <a:pt x="566" y="0"/>
                      </a:cubicBezTo>
                      <a:lnTo>
                        <a:pt x="1315" y="0"/>
                      </a:lnTo>
                      <a:cubicBezTo>
                        <a:pt x="1339" y="0"/>
                        <a:pt x="1362" y="13"/>
                        <a:pt x="1373" y="35"/>
                      </a:cubicBezTo>
                      <a:cubicBezTo>
                        <a:pt x="1385" y="56"/>
                        <a:pt x="1384" y="83"/>
                        <a:pt x="1371" y="103"/>
                      </a:cubicBezTo>
                      <a:lnTo>
                        <a:pt x="1279" y="244"/>
                      </a:lnTo>
                      <a:cubicBezTo>
                        <a:pt x="1240" y="307"/>
                        <a:pt x="1198" y="413"/>
                        <a:pt x="1187" y="504"/>
                      </a:cubicBezTo>
                      <a:lnTo>
                        <a:pt x="1081" y="504"/>
                      </a:lnTo>
                      <a:lnTo>
                        <a:pt x="1108" y="444"/>
                      </a:lnTo>
                      <a:cubicBezTo>
                        <a:pt x="1124" y="411"/>
                        <a:pt x="1109" y="371"/>
                        <a:pt x="1076" y="356"/>
                      </a:cubicBezTo>
                      <a:cubicBezTo>
                        <a:pt x="1043" y="340"/>
                        <a:pt x="1003" y="355"/>
                        <a:pt x="988" y="388"/>
                      </a:cubicBezTo>
                      <a:lnTo>
                        <a:pt x="944" y="482"/>
                      </a:lnTo>
                      <a:lnTo>
                        <a:pt x="879" y="310"/>
                      </a:lnTo>
                      <a:cubicBezTo>
                        <a:pt x="866" y="275"/>
                        <a:pt x="828" y="258"/>
                        <a:pt x="793" y="271"/>
                      </a:cubicBezTo>
                      <a:cubicBezTo>
                        <a:pt x="759" y="283"/>
                        <a:pt x="741" y="322"/>
                        <a:pt x="754" y="356"/>
                      </a:cubicBezTo>
                      <a:lnTo>
                        <a:pt x="809" y="504"/>
                      </a:lnTo>
                      <a:lnTo>
                        <a:pt x="683" y="504"/>
                      </a:lnTo>
                      <a:cubicBezTo>
                        <a:pt x="665" y="365"/>
                        <a:pt x="576" y="206"/>
                        <a:pt x="567" y="190"/>
                      </a:cubicBezTo>
                      <a:lnTo>
                        <a:pt x="510" y="103"/>
                      </a:lnTo>
                      <a:close/>
                      <a:moveTo>
                        <a:pt x="677" y="1491"/>
                      </a:moveTo>
                      <a:cubicBezTo>
                        <a:pt x="677" y="1563"/>
                        <a:pt x="736" y="1621"/>
                        <a:pt x="808" y="1621"/>
                      </a:cubicBezTo>
                      <a:lnTo>
                        <a:pt x="874" y="1621"/>
                      </a:lnTo>
                      <a:lnTo>
                        <a:pt x="874" y="1361"/>
                      </a:lnTo>
                      <a:lnTo>
                        <a:pt x="808" y="1361"/>
                      </a:lnTo>
                      <a:cubicBezTo>
                        <a:pt x="736" y="1361"/>
                        <a:pt x="677" y="1419"/>
                        <a:pt x="677" y="1491"/>
                      </a:cubicBezTo>
                      <a:close/>
                      <a:moveTo>
                        <a:pt x="1007" y="2016"/>
                      </a:moveTo>
                      <a:lnTo>
                        <a:pt x="1073" y="2016"/>
                      </a:lnTo>
                      <a:cubicBezTo>
                        <a:pt x="1145" y="2016"/>
                        <a:pt x="1204" y="1957"/>
                        <a:pt x="1204" y="1885"/>
                      </a:cubicBezTo>
                      <a:cubicBezTo>
                        <a:pt x="1204" y="1813"/>
                        <a:pt x="1145" y="1755"/>
                        <a:pt x="1073" y="1755"/>
                      </a:cubicBezTo>
                      <a:lnTo>
                        <a:pt x="1007" y="1755"/>
                      </a:lnTo>
                      <a:lnTo>
                        <a:pt x="1007" y="2016"/>
                      </a:lnTo>
                      <a:close/>
                      <a:moveTo>
                        <a:pt x="1881" y="1875"/>
                      </a:moveTo>
                      <a:cubicBezTo>
                        <a:pt x="1881" y="2355"/>
                        <a:pt x="1512" y="2665"/>
                        <a:pt x="940" y="2665"/>
                      </a:cubicBezTo>
                      <a:cubicBezTo>
                        <a:pt x="369" y="2665"/>
                        <a:pt x="0" y="2355"/>
                        <a:pt x="0" y="1875"/>
                      </a:cubicBezTo>
                      <a:cubicBezTo>
                        <a:pt x="0" y="1513"/>
                        <a:pt x="214" y="960"/>
                        <a:pt x="562" y="697"/>
                      </a:cubicBezTo>
                      <a:cubicBezTo>
                        <a:pt x="562" y="696"/>
                        <a:pt x="563" y="696"/>
                        <a:pt x="564" y="695"/>
                      </a:cubicBezTo>
                      <a:cubicBezTo>
                        <a:pt x="582" y="683"/>
                        <a:pt x="607" y="662"/>
                        <a:pt x="629" y="637"/>
                      </a:cubicBezTo>
                      <a:lnTo>
                        <a:pt x="801" y="637"/>
                      </a:lnTo>
                      <a:lnTo>
                        <a:pt x="764" y="719"/>
                      </a:lnTo>
                      <a:cubicBezTo>
                        <a:pt x="748" y="752"/>
                        <a:pt x="763" y="792"/>
                        <a:pt x="796" y="807"/>
                      </a:cubicBezTo>
                      <a:cubicBezTo>
                        <a:pt x="805" y="811"/>
                        <a:pt x="815" y="813"/>
                        <a:pt x="824" y="813"/>
                      </a:cubicBezTo>
                      <a:cubicBezTo>
                        <a:pt x="849" y="813"/>
                        <a:pt x="873" y="799"/>
                        <a:pt x="885" y="775"/>
                      </a:cubicBezTo>
                      <a:lnTo>
                        <a:pt x="939" y="658"/>
                      </a:lnTo>
                      <a:lnTo>
                        <a:pt x="1003" y="831"/>
                      </a:lnTo>
                      <a:cubicBezTo>
                        <a:pt x="1013" y="858"/>
                        <a:pt x="1039" y="874"/>
                        <a:pt x="1066" y="874"/>
                      </a:cubicBezTo>
                      <a:cubicBezTo>
                        <a:pt x="1074" y="874"/>
                        <a:pt x="1082" y="873"/>
                        <a:pt x="1089" y="870"/>
                      </a:cubicBezTo>
                      <a:cubicBezTo>
                        <a:pt x="1124" y="857"/>
                        <a:pt x="1141" y="819"/>
                        <a:pt x="1128" y="784"/>
                      </a:cubicBezTo>
                      <a:lnTo>
                        <a:pt x="1073" y="637"/>
                      </a:lnTo>
                      <a:lnTo>
                        <a:pt x="1239" y="637"/>
                      </a:lnTo>
                      <a:cubicBezTo>
                        <a:pt x="1248" y="645"/>
                        <a:pt x="1257" y="653"/>
                        <a:pt x="1266" y="660"/>
                      </a:cubicBezTo>
                      <a:cubicBezTo>
                        <a:pt x="1634" y="896"/>
                        <a:pt x="1881" y="1478"/>
                        <a:pt x="1881" y="1875"/>
                      </a:cubicBezTo>
                      <a:close/>
                      <a:moveTo>
                        <a:pt x="1007" y="1621"/>
                      </a:moveTo>
                      <a:lnTo>
                        <a:pt x="1007" y="1361"/>
                      </a:lnTo>
                      <a:lnTo>
                        <a:pt x="1270" y="1361"/>
                      </a:lnTo>
                      <a:cubicBezTo>
                        <a:pt x="1307" y="1361"/>
                        <a:pt x="1337" y="1331"/>
                        <a:pt x="1337" y="1294"/>
                      </a:cubicBezTo>
                      <a:cubicBezTo>
                        <a:pt x="1337" y="1257"/>
                        <a:pt x="1307" y="1227"/>
                        <a:pt x="1270" y="1227"/>
                      </a:cubicBezTo>
                      <a:lnTo>
                        <a:pt x="1007" y="1227"/>
                      </a:lnTo>
                      <a:lnTo>
                        <a:pt x="1007" y="1179"/>
                      </a:lnTo>
                      <a:cubicBezTo>
                        <a:pt x="1007" y="1142"/>
                        <a:pt x="977" y="1113"/>
                        <a:pt x="940" y="1113"/>
                      </a:cubicBezTo>
                      <a:cubicBezTo>
                        <a:pt x="904" y="1113"/>
                        <a:pt x="874" y="1142"/>
                        <a:pt x="874" y="1179"/>
                      </a:cubicBezTo>
                      <a:lnTo>
                        <a:pt x="874" y="1227"/>
                      </a:lnTo>
                      <a:lnTo>
                        <a:pt x="808" y="1227"/>
                      </a:lnTo>
                      <a:cubicBezTo>
                        <a:pt x="662" y="1227"/>
                        <a:pt x="544" y="1346"/>
                        <a:pt x="544" y="1491"/>
                      </a:cubicBezTo>
                      <a:cubicBezTo>
                        <a:pt x="544" y="1636"/>
                        <a:pt x="662" y="1755"/>
                        <a:pt x="808" y="1755"/>
                      </a:cubicBezTo>
                      <a:lnTo>
                        <a:pt x="874" y="1755"/>
                      </a:lnTo>
                      <a:lnTo>
                        <a:pt x="874" y="2016"/>
                      </a:lnTo>
                      <a:lnTo>
                        <a:pt x="611" y="2016"/>
                      </a:lnTo>
                      <a:cubicBezTo>
                        <a:pt x="574" y="2016"/>
                        <a:pt x="544" y="2045"/>
                        <a:pt x="544" y="2082"/>
                      </a:cubicBezTo>
                      <a:cubicBezTo>
                        <a:pt x="544" y="2119"/>
                        <a:pt x="574" y="2149"/>
                        <a:pt x="611" y="2149"/>
                      </a:cubicBezTo>
                      <a:lnTo>
                        <a:pt x="874" y="2149"/>
                      </a:lnTo>
                      <a:lnTo>
                        <a:pt x="874" y="2218"/>
                      </a:lnTo>
                      <a:cubicBezTo>
                        <a:pt x="874" y="2255"/>
                        <a:pt x="904" y="2285"/>
                        <a:pt x="940" y="2285"/>
                      </a:cubicBezTo>
                      <a:cubicBezTo>
                        <a:pt x="977" y="2285"/>
                        <a:pt x="1007" y="2255"/>
                        <a:pt x="1007" y="2218"/>
                      </a:cubicBezTo>
                      <a:lnTo>
                        <a:pt x="1007" y="2149"/>
                      </a:lnTo>
                      <a:lnTo>
                        <a:pt x="1073" y="2149"/>
                      </a:lnTo>
                      <a:cubicBezTo>
                        <a:pt x="1219" y="2149"/>
                        <a:pt x="1337" y="2031"/>
                        <a:pt x="1337" y="1885"/>
                      </a:cubicBezTo>
                      <a:cubicBezTo>
                        <a:pt x="1337" y="1740"/>
                        <a:pt x="1219" y="1621"/>
                        <a:pt x="1073" y="1621"/>
                      </a:cubicBezTo>
                      <a:lnTo>
                        <a:pt x="1007" y="1621"/>
                      </a:lnTo>
                      <a:close/>
                    </a:path>
                  </a:pathLst>
                </a:cu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31" name="iṥ1iḑê">
                <a:extLst>
                  <a:ext uri="{FF2B5EF4-FFF2-40B4-BE49-F238E27FC236}">
                    <a16:creationId xmlns:a16="http://schemas.microsoft.com/office/drawing/2014/main" id="{02145C93-A50D-45CF-A7B4-8E6DDD3C6A71}"/>
                  </a:ext>
                </a:extLst>
              </p:cNvPr>
              <p:cNvSpPr txBox="1"/>
              <p:nvPr/>
            </p:nvSpPr>
            <p:spPr bwMode="auto">
              <a:xfrm>
                <a:off x="8226439" y="2714501"/>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grpSp>
          <p:nvGrpSpPr>
            <p:cNvPr id="13" name="iṡḻiḋe">
              <a:extLst>
                <a:ext uri="{FF2B5EF4-FFF2-40B4-BE49-F238E27FC236}">
                  <a16:creationId xmlns:a16="http://schemas.microsoft.com/office/drawing/2014/main" id="{2C4523F1-066E-4903-B208-E659826F0840}"/>
                </a:ext>
              </a:extLst>
            </p:cNvPr>
            <p:cNvGrpSpPr/>
            <p:nvPr/>
          </p:nvGrpSpPr>
          <p:grpSpPr>
            <a:xfrm>
              <a:off x="8226439" y="3720299"/>
              <a:ext cx="1186680" cy="1134761"/>
              <a:chOff x="8226439" y="3826995"/>
              <a:chExt cx="1186680" cy="1134761"/>
            </a:xfrm>
          </p:grpSpPr>
          <p:grpSp>
            <p:nvGrpSpPr>
              <p:cNvPr id="26" name="işḻïḓè">
                <a:extLst>
                  <a:ext uri="{FF2B5EF4-FFF2-40B4-BE49-F238E27FC236}">
                    <a16:creationId xmlns:a16="http://schemas.microsoft.com/office/drawing/2014/main" id="{EEB42738-B102-4593-9C40-D7099523A81C}"/>
                  </a:ext>
                </a:extLst>
              </p:cNvPr>
              <p:cNvGrpSpPr/>
              <p:nvPr/>
            </p:nvGrpSpPr>
            <p:grpSpPr>
              <a:xfrm>
                <a:off x="8491439" y="3826995"/>
                <a:ext cx="656680" cy="656684"/>
                <a:chOff x="8491439" y="3826995"/>
                <a:chExt cx="656680" cy="656684"/>
              </a:xfrm>
            </p:grpSpPr>
            <p:sp>
              <p:nvSpPr>
                <p:cNvPr id="28" name="íşľîďé">
                  <a:extLst>
                    <a:ext uri="{FF2B5EF4-FFF2-40B4-BE49-F238E27FC236}">
                      <a16:creationId xmlns:a16="http://schemas.microsoft.com/office/drawing/2014/main" id="{716B3D2F-390A-4016-8E86-B77DD5E43194}"/>
                    </a:ext>
                  </a:extLst>
                </p:cNvPr>
                <p:cNvSpPr/>
                <p:nvPr/>
              </p:nvSpPr>
              <p:spPr>
                <a:xfrm>
                  <a:off x="8491439" y="3826995"/>
                  <a:ext cx="656680" cy="656684"/>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29" name="íś1ïḓé">
                  <a:extLst>
                    <a:ext uri="{FF2B5EF4-FFF2-40B4-BE49-F238E27FC236}">
                      <a16:creationId xmlns:a16="http://schemas.microsoft.com/office/drawing/2014/main" id="{C14DDC2F-DF50-462E-9280-1D032CA28FA5}"/>
                    </a:ext>
                  </a:extLst>
                </p:cNvPr>
                <p:cNvSpPr/>
                <p:nvPr/>
              </p:nvSpPr>
              <p:spPr>
                <a:xfrm>
                  <a:off x="8647300" y="3983119"/>
                  <a:ext cx="344960" cy="344438"/>
                </a:xfrm>
                <a:custGeom>
                  <a:avLst/>
                  <a:gdLst>
                    <a:gd name="connsiteX0" fmla="*/ 186482 w 607356"/>
                    <a:gd name="connsiteY0" fmla="*/ 210567 h 606439"/>
                    <a:gd name="connsiteX1" fmla="*/ 202880 w 607356"/>
                    <a:gd name="connsiteY1" fmla="*/ 210567 h 606439"/>
                    <a:gd name="connsiteX2" fmla="*/ 202880 w 607356"/>
                    <a:gd name="connsiteY2" fmla="*/ 232708 h 606439"/>
                    <a:gd name="connsiteX3" fmla="*/ 194529 w 607356"/>
                    <a:gd name="connsiteY3" fmla="*/ 250754 h 606439"/>
                    <a:gd name="connsiteX4" fmla="*/ 218671 w 607356"/>
                    <a:gd name="connsiteY4" fmla="*/ 274715 h 606439"/>
                    <a:gd name="connsiteX5" fmla="*/ 242661 w 607356"/>
                    <a:gd name="connsiteY5" fmla="*/ 250754 h 606439"/>
                    <a:gd name="connsiteX6" fmla="*/ 234462 w 607356"/>
                    <a:gd name="connsiteY6" fmla="*/ 232708 h 606439"/>
                    <a:gd name="connsiteX7" fmla="*/ 234462 w 607356"/>
                    <a:gd name="connsiteY7" fmla="*/ 210567 h 606439"/>
                    <a:gd name="connsiteX8" fmla="*/ 370353 w 607356"/>
                    <a:gd name="connsiteY8" fmla="*/ 210567 h 606439"/>
                    <a:gd name="connsiteX9" fmla="*/ 370353 w 607356"/>
                    <a:gd name="connsiteY9" fmla="*/ 232708 h 606439"/>
                    <a:gd name="connsiteX10" fmla="*/ 362003 w 607356"/>
                    <a:gd name="connsiteY10" fmla="*/ 250754 h 606439"/>
                    <a:gd name="connsiteX11" fmla="*/ 386144 w 607356"/>
                    <a:gd name="connsiteY11" fmla="*/ 274715 h 606439"/>
                    <a:gd name="connsiteX12" fmla="*/ 410134 w 607356"/>
                    <a:gd name="connsiteY12" fmla="*/ 250754 h 606439"/>
                    <a:gd name="connsiteX13" fmla="*/ 401935 w 607356"/>
                    <a:gd name="connsiteY13" fmla="*/ 232708 h 606439"/>
                    <a:gd name="connsiteX14" fmla="*/ 401935 w 607356"/>
                    <a:gd name="connsiteY14" fmla="*/ 210567 h 606439"/>
                    <a:gd name="connsiteX15" fmla="*/ 418181 w 607356"/>
                    <a:gd name="connsiteY15" fmla="*/ 210567 h 606439"/>
                    <a:gd name="connsiteX16" fmla="*/ 435035 w 607356"/>
                    <a:gd name="connsiteY16" fmla="*/ 227400 h 606439"/>
                    <a:gd name="connsiteX17" fmla="*/ 435035 w 607356"/>
                    <a:gd name="connsiteY17" fmla="*/ 452144 h 606439"/>
                    <a:gd name="connsiteX18" fmla="*/ 418181 w 607356"/>
                    <a:gd name="connsiteY18" fmla="*/ 468977 h 606439"/>
                    <a:gd name="connsiteX19" fmla="*/ 186482 w 607356"/>
                    <a:gd name="connsiteY19" fmla="*/ 468977 h 606439"/>
                    <a:gd name="connsiteX20" fmla="*/ 169780 w 607356"/>
                    <a:gd name="connsiteY20" fmla="*/ 452144 h 606439"/>
                    <a:gd name="connsiteX21" fmla="*/ 169780 w 607356"/>
                    <a:gd name="connsiteY21" fmla="*/ 227400 h 606439"/>
                    <a:gd name="connsiteX22" fmla="*/ 186482 w 607356"/>
                    <a:gd name="connsiteY22" fmla="*/ 210567 h 606439"/>
                    <a:gd name="connsiteX23" fmla="*/ 302297 w 607356"/>
                    <a:gd name="connsiteY23" fmla="*/ 87642 h 606439"/>
                    <a:gd name="connsiteX24" fmla="*/ 370327 w 607356"/>
                    <a:gd name="connsiteY24" fmla="*/ 155579 h 606439"/>
                    <a:gd name="connsiteX25" fmla="*/ 370327 w 607356"/>
                    <a:gd name="connsiteY25" fmla="*/ 179236 h 606439"/>
                    <a:gd name="connsiteX26" fmla="*/ 234418 w 607356"/>
                    <a:gd name="connsiteY26" fmla="*/ 179236 h 606439"/>
                    <a:gd name="connsiteX27" fmla="*/ 234418 w 607356"/>
                    <a:gd name="connsiteY27" fmla="*/ 155579 h 606439"/>
                    <a:gd name="connsiteX28" fmla="*/ 302297 w 607356"/>
                    <a:gd name="connsiteY28" fmla="*/ 87642 h 606439"/>
                    <a:gd name="connsiteX29" fmla="*/ 302311 w 607356"/>
                    <a:gd name="connsiteY29" fmla="*/ 56247 h 606439"/>
                    <a:gd name="connsiteX30" fmla="*/ 202857 w 607356"/>
                    <a:gd name="connsiteY30" fmla="*/ 155552 h 606439"/>
                    <a:gd name="connsiteX31" fmla="*/ 202857 w 607356"/>
                    <a:gd name="connsiteY31" fmla="*/ 179203 h 606439"/>
                    <a:gd name="connsiteX32" fmla="*/ 186458 w 607356"/>
                    <a:gd name="connsiteY32" fmla="*/ 179203 h 606439"/>
                    <a:gd name="connsiteX33" fmla="*/ 138173 w 607356"/>
                    <a:gd name="connsiteY33" fmla="*/ 227415 h 606439"/>
                    <a:gd name="connsiteX34" fmla="*/ 138173 w 607356"/>
                    <a:gd name="connsiteY34" fmla="*/ 452100 h 606439"/>
                    <a:gd name="connsiteX35" fmla="*/ 186458 w 607356"/>
                    <a:gd name="connsiteY35" fmla="*/ 500312 h 606439"/>
                    <a:gd name="connsiteX36" fmla="*/ 418165 w 607356"/>
                    <a:gd name="connsiteY36" fmla="*/ 500312 h 606439"/>
                    <a:gd name="connsiteX37" fmla="*/ 466601 w 607356"/>
                    <a:gd name="connsiteY37" fmla="*/ 452100 h 606439"/>
                    <a:gd name="connsiteX38" fmla="*/ 466601 w 607356"/>
                    <a:gd name="connsiteY38" fmla="*/ 227415 h 606439"/>
                    <a:gd name="connsiteX39" fmla="*/ 418165 w 607356"/>
                    <a:gd name="connsiteY39" fmla="*/ 179203 h 606439"/>
                    <a:gd name="connsiteX40" fmla="*/ 401918 w 607356"/>
                    <a:gd name="connsiteY40" fmla="*/ 179203 h 606439"/>
                    <a:gd name="connsiteX41" fmla="*/ 401918 w 607356"/>
                    <a:gd name="connsiteY41" fmla="*/ 155552 h 606439"/>
                    <a:gd name="connsiteX42" fmla="*/ 302311 w 607356"/>
                    <a:gd name="connsiteY42" fmla="*/ 56247 h 606439"/>
                    <a:gd name="connsiteX43" fmla="*/ 303678 w 607356"/>
                    <a:gd name="connsiteY43" fmla="*/ 0 h 606439"/>
                    <a:gd name="connsiteX44" fmla="*/ 607356 w 607356"/>
                    <a:gd name="connsiteY44" fmla="*/ 303220 h 606439"/>
                    <a:gd name="connsiteX45" fmla="*/ 303678 w 607356"/>
                    <a:gd name="connsiteY45" fmla="*/ 606439 h 606439"/>
                    <a:gd name="connsiteX46" fmla="*/ 0 w 607356"/>
                    <a:gd name="connsiteY46" fmla="*/ 303220 h 606439"/>
                    <a:gd name="connsiteX47" fmla="*/ 303678 w 607356"/>
                    <a:gd name="connsiteY47"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356" h="606439">
                      <a:moveTo>
                        <a:pt x="186482" y="210567"/>
                      </a:moveTo>
                      <a:lnTo>
                        <a:pt x="202880" y="210567"/>
                      </a:lnTo>
                      <a:lnTo>
                        <a:pt x="202880" y="232708"/>
                      </a:lnTo>
                      <a:cubicBezTo>
                        <a:pt x="197869" y="237106"/>
                        <a:pt x="194529" y="243475"/>
                        <a:pt x="194529" y="250754"/>
                      </a:cubicBezTo>
                      <a:cubicBezTo>
                        <a:pt x="194529" y="263947"/>
                        <a:pt x="205309" y="274715"/>
                        <a:pt x="218671" y="274715"/>
                      </a:cubicBezTo>
                      <a:cubicBezTo>
                        <a:pt x="231880" y="274715"/>
                        <a:pt x="242661" y="263947"/>
                        <a:pt x="242661" y="250754"/>
                      </a:cubicBezTo>
                      <a:cubicBezTo>
                        <a:pt x="242661" y="243475"/>
                        <a:pt x="239472" y="237106"/>
                        <a:pt x="234462" y="232708"/>
                      </a:cubicBezTo>
                      <a:lnTo>
                        <a:pt x="234462" y="210567"/>
                      </a:lnTo>
                      <a:lnTo>
                        <a:pt x="370353" y="210567"/>
                      </a:lnTo>
                      <a:lnTo>
                        <a:pt x="370353" y="232708"/>
                      </a:lnTo>
                      <a:cubicBezTo>
                        <a:pt x="365343" y="237106"/>
                        <a:pt x="362003" y="243475"/>
                        <a:pt x="362003" y="250754"/>
                      </a:cubicBezTo>
                      <a:cubicBezTo>
                        <a:pt x="362003" y="263947"/>
                        <a:pt x="372783" y="274715"/>
                        <a:pt x="386144" y="274715"/>
                      </a:cubicBezTo>
                      <a:cubicBezTo>
                        <a:pt x="399354" y="274715"/>
                        <a:pt x="410134" y="263947"/>
                        <a:pt x="410134" y="250754"/>
                      </a:cubicBezTo>
                      <a:cubicBezTo>
                        <a:pt x="410134" y="243475"/>
                        <a:pt x="406946" y="237106"/>
                        <a:pt x="401935" y="232708"/>
                      </a:cubicBezTo>
                      <a:lnTo>
                        <a:pt x="401935" y="210567"/>
                      </a:lnTo>
                      <a:lnTo>
                        <a:pt x="418181" y="210567"/>
                      </a:lnTo>
                      <a:cubicBezTo>
                        <a:pt x="427443" y="210567"/>
                        <a:pt x="435035" y="218149"/>
                        <a:pt x="435035" y="227400"/>
                      </a:cubicBezTo>
                      <a:lnTo>
                        <a:pt x="435035" y="452144"/>
                      </a:lnTo>
                      <a:cubicBezTo>
                        <a:pt x="435035" y="461395"/>
                        <a:pt x="427443" y="468977"/>
                        <a:pt x="418181" y="468977"/>
                      </a:cubicBezTo>
                      <a:lnTo>
                        <a:pt x="186482" y="468977"/>
                      </a:lnTo>
                      <a:cubicBezTo>
                        <a:pt x="177220" y="468977"/>
                        <a:pt x="169780" y="461395"/>
                        <a:pt x="169780" y="452144"/>
                      </a:cubicBezTo>
                      <a:lnTo>
                        <a:pt x="169780" y="227400"/>
                      </a:lnTo>
                      <a:cubicBezTo>
                        <a:pt x="169780" y="218149"/>
                        <a:pt x="177220" y="210567"/>
                        <a:pt x="186482" y="210567"/>
                      </a:cubicBezTo>
                      <a:close/>
                      <a:moveTo>
                        <a:pt x="302297" y="87642"/>
                      </a:moveTo>
                      <a:cubicBezTo>
                        <a:pt x="339804" y="87642"/>
                        <a:pt x="370327" y="118123"/>
                        <a:pt x="370327" y="155579"/>
                      </a:cubicBezTo>
                      <a:lnTo>
                        <a:pt x="370327" y="179236"/>
                      </a:lnTo>
                      <a:lnTo>
                        <a:pt x="234418" y="179236"/>
                      </a:lnTo>
                      <a:lnTo>
                        <a:pt x="234418" y="155579"/>
                      </a:lnTo>
                      <a:cubicBezTo>
                        <a:pt x="234418" y="118123"/>
                        <a:pt x="264941" y="87642"/>
                        <a:pt x="302297" y="87642"/>
                      </a:cubicBezTo>
                      <a:close/>
                      <a:moveTo>
                        <a:pt x="302311" y="56247"/>
                      </a:moveTo>
                      <a:cubicBezTo>
                        <a:pt x="247498" y="56247"/>
                        <a:pt x="202857" y="100820"/>
                        <a:pt x="202857" y="155552"/>
                      </a:cubicBezTo>
                      <a:lnTo>
                        <a:pt x="202857" y="179203"/>
                      </a:lnTo>
                      <a:lnTo>
                        <a:pt x="186458" y="179203"/>
                      </a:lnTo>
                      <a:cubicBezTo>
                        <a:pt x="159886" y="179203"/>
                        <a:pt x="138173" y="200883"/>
                        <a:pt x="138173" y="227415"/>
                      </a:cubicBezTo>
                      <a:lnTo>
                        <a:pt x="138173" y="452100"/>
                      </a:lnTo>
                      <a:cubicBezTo>
                        <a:pt x="138173" y="478632"/>
                        <a:pt x="159886" y="500312"/>
                        <a:pt x="186458" y="500312"/>
                      </a:cubicBezTo>
                      <a:lnTo>
                        <a:pt x="418165" y="500312"/>
                      </a:lnTo>
                      <a:cubicBezTo>
                        <a:pt x="444888" y="500312"/>
                        <a:pt x="466601" y="478632"/>
                        <a:pt x="466601" y="452100"/>
                      </a:cubicBezTo>
                      <a:lnTo>
                        <a:pt x="466601" y="227415"/>
                      </a:lnTo>
                      <a:cubicBezTo>
                        <a:pt x="466601" y="200883"/>
                        <a:pt x="444888" y="179203"/>
                        <a:pt x="418165" y="179203"/>
                      </a:cubicBezTo>
                      <a:lnTo>
                        <a:pt x="401918" y="179203"/>
                      </a:lnTo>
                      <a:lnTo>
                        <a:pt x="401918" y="155552"/>
                      </a:lnTo>
                      <a:cubicBezTo>
                        <a:pt x="401918" y="100820"/>
                        <a:pt x="357277" y="56247"/>
                        <a:pt x="302311" y="56247"/>
                      </a:cubicBezTo>
                      <a:close/>
                      <a:moveTo>
                        <a:pt x="303678" y="0"/>
                      </a:moveTo>
                      <a:cubicBezTo>
                        <a:pt x="471460" y="0"/>
                        <a:pt x="607356" y="135691"/>
                        <a:pt x="607356" y="303220"/>
                      </a:cubicBezTo>
                      <a:cubicBezTo>
                        <a:pt x="607356" y="470748"/>
                        <a:pt x="471460" y="606439"/>
                        <a:pt x="303678" y="606439"/>
                      </a:cubicBezTo>
                      <a:cubicBezTo>
                        <a:pt x="135896" y="606439"/>
                        <a:pt x="0" y="470748"/>
                        <a:pt x="0" y="303220"/>
                      </a:cubicBezTo>
                      <a:cubicBezTo>
                        <a:pt x="0" y="135691"/>
                        <a:pt x="135896" y="0"/>
                        <a:pt x="303678" y="0"/>
                      </a:cubicBezTo>
                      <a:close/>
                    </a:path>
                  </a:pathLst>
                </a:custGeom>
                <a:solidFill>
                  <a:schemeClr val="accent5"/>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27" name="ïš1íďe">
                <a:extLst>
                  <a:ext uri="{FF2B5EF4-FFF2-40B4-BE49-F238E27FC236}">
                    <a16:creationId xmlns:a16="http://schemas.microsoft.com/office/drawing/2014/main" id="{02145C93-A50D-45CF-A7B4-8E6DDD3C6A71}"/>
                  </a:ext>
                </a:extLst>
              </p:cNvPr>
              <p:cNvSpPr txBox="1"/>
              <p:nvPr/>
            </p:nvSpPr>
            <p:spPr bwMode="auto">
              <a:xfrm>
                <a:off x="8226439" y="4552073"/>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grpSp>
          <p:nvGrpSpPr>
            <p:cNvPr id="14" name="ïṥlïdé">
              <a:extLst>
                <a:ext uri="{FF2B5EF4-FFF2-40B4-BE49-F238E27FC236}">
                  <a16:creationId xmlns:a16="http://schemas.microsoft.com/office/drawing/2014/main" id="{7D875EC2-5C64-42F1-B3B8-C1E6E7DD4913}"/>
                </a:ext>
              </a:extLst>
            </p:cNvPr>
            <p:cNvGrpSpPr/>
            <p:nvPr/>
          </p:nvGrpSpPr>
          <p:grpSpPr>
            <a:xfrm>
              <a:off x="10054052" y="2061940"/>
              <a:ext cx="1186680" cy="1134761"/>
              <a:chOff x="10054052" y="1989423"/>
              <a:chExt cx="1186680" cy="1134761"/>
            </a:xfrm>
          </p:grpSpPr>
          <p:grpSp>
            <p:nvGrpSpPr>
              <p:cNvPr id="22" name="íşļíďè">
                <a:extLst>
                  <a:ext uri="{FF2B5EF4-FFF2-40B4-BE49-F238E27FC236}">
                    <a16:creationId xmlns:a16="http://schemas.microsoft.com/office/drawing/2014/main" id="{0B88973D-453B-41A9-83D7-6042D0CF3885}"/>
                  </a:ext>
                </a:extLst>
              </p:cNvPr>
              <p:cNvGrpSpPr/>
              <p:nvPr/>
            </p:nvGrpSpPr>
            <p:grpSpPr>
              <a:xfrm>
                <a:off x="10319052" y="1989423"/>
                <a:ext cx="656680" cy="656684"/>
                <a:chOff x="10319052" y="1989423"/>
                <a:chExt cx="656680" cy="656684"/>
              </a:xfrm>
            </p:grpSpPr>
            <p:sp>
              <p:nvSpPr>
                <p:cNvPr id="24" name="íSlíďè">
                  <a:extLst>
                    <a:ext uri="{FF2B5EF4-FFF2-40B4-BE49-F238E27FC236}">
                      <a16:creationId xmlns:a16="http://schemas.microsoft.com/office/drawing/2014/main" id="{716B3D2F-390A-4016-8E86-B77DD5E43194}"/>
                    </a:ext>
                  </a:extLst>
                </p:cNvPr>
                <p:cNvSpPr/>
                <p:nvPr/>
              </p:nvSpPr>
              <p:spPr>
                <a:xfrm>
                  <a:off x="10319052" y="1989423"/>
                  <a:ext cx="656680" cy="65668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25" name="íṥḷidê">
                  <a:extLst>
                    <a:ext uri="{FF2B5EF4-FFF2-40B4-BE49-F238E27FC236}">
                      <a16:creationId xmlns:a16="http://schemas.microsoft.com/office/drawing/2014/main" id="{16D48BF2-33F0-4B89-8491-CBF660A5F225}"/>
                    </a:ext>
                  </a:extLst>
                </p:cNvPr>
                <p:cNvSpPr/>
                <p:nvPr/>
              </p:nvSpPr>
              <p:spPr>
                <a:xfrm>
                  <a:off x="10474913" y="2158687"/>
                  <a:ext cx="344958" cy="318158"/>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tx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23" name="ïṥ1íḓé">
                <a:extLst>
                  <a:ext uri="{FF2B5EF4-FFF2-40B4-BE49-F238E27FC236}">
                    <a16:creationId xmlns:a16="http://schemas.microsoft.com/office/drawing/2014/main" id="{02145C93-A50D-45CF-A7B4-8E6DDD3C6A71}"/>
                  </a:ext>
                </a:extLst>
              </p:cNvPr>
              <p:cNvSpPr txBox="1"/>
              <p:nvPr/>
            </p:nvSpPr>
            <p:spPr bwMode="auto">
              <a:xfrm>
                <a:off x="10054052" y="2714501"/>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grpSp>
          <p:nvGrpSpPr>
            <p:cNvPr id="15" name="îs1íḋê">
              <a:extLst>
                <a:ext uri="{FF2B5EF4-FFF2-40B4-BE49-F238E27FC236}">
                  <a16:creationId xmlns:a16="http://schemas.microsoft.com/office/drawing/2014/main" id="{30C5F6FB-1620-4BF5-ADB9-8B01A9E11185}"/>
                </a:ext>
              </a:extLst>
            </p:cNvPr>
            <p:cNvGrpSpPr/>
            <p:nvPr/>
          </p:nvGrpSpPr>
          <p:grpSpPr>
            <a:xfrm>
              <a:off x="10054052" y="3720299"/>
              <a:ext cx="1186680" cy="1134761"/>
              <a:chOff x="10054052" y="3826995"/>
              <a:chExt cx="1186680" cy="1134761"/>
            </a:xfrm>
          </p:grpSpPr>
          <p:grpSp>
            <p:nvGrpSpPr>
              <p:cNvPr id="18" name="ïṣḷiḍé">
                <a:extLst>
                  <a:ext uri="{FF2B5EF4-FFF2-40B4-BE49-F238E27FC236}">
                    <a16:creationId xmlns:a16="http://schemas.microsoft.com/office/drawing/2014/main" id="{6ECA4F43-16FD-4C6A-BBF8-ACDE0B019A13}"/>
                  </a:ext>
                </a:extLst>
              </p:cNvPr>
              <p:cNvGrpSpPr/>
              <p:nvPr/>
            </p:nvGrpSpPr>
            <p:grpSpPr>
              <a:xfrm>
                <a:off x="10319052" y="3826995"/>
                <a:ext cx="656680" cy="656684"/>
                <a:chOff x="10319052" y="3826995"/>
                <a:chExt cx="656680" cy="656684"/>
              </a:xfrm>
            </p:grpSpPr>
            <p:sp>
              <p:nvSpPr>
                <p:cNvPr id="20" name="î$lîḍé">
                  <a:extLst>
                    <a:ext uri="{FF2B5EF4-FFF2-40B4-BE49-F238E27FC236}">
                      <a16:creationId xmlns:a16="http://schemas.microsoft.com/office/drawing/2014/main" id="{716B3D2F-390A-4016-8E86-B77DD5E43194}"/>
                    </a:ext>
                  </a:extLst>
                </p:cNvPr>
                <p:cNvSpPr/>
                <p:nvPr/>
              </p:nvSpPr>
              <p:spPr>
                <a:xfrm>
                  <a:off x="10319052" y="3826995"/>
                  <a:ext cx="656680" cy="65668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600" b="1" i="1" dirty="0">
                    <a:solidFill>
                      <a:schemeClr val="tx1"/>
                    </a:solidFill>
                  </a:endParaRPr>
                </a:p>
              </p:txBody>
            </p:sp>
            <p:sp>
              <p:nvSpPr>
                <p:cNvPr id="21" name="íṣḻîďe">
                  <a:extLst>
                    <a:ext uri="{FF2B5EF4-FFF2-40B4-BE49-F238E27FC236}">
                      <a16:creationId xmlns:a16="http://schemas.microsoft.com/office/drawing/2014/main" id="{CFE70077-1973-457E-A4BA-7D4742932FCC}"/>
                    </a:ext>
                  </a:extLst>
                </p:cNvPr>
                <p:cNvSpPr/>
                <p:nvPr/>
              </p:nvSpPr>
              <p:spPr>
                <a:xfrm>
                  <a:off x="10474913" y="3993780"/>
                  <a:ext cx="344958" cy="323118"/>
                </a:xfrm>
                <a:custGeom>
                  <a:avLst/>
                  <a:gdLst>
                    <a:gd name="T0" fmla="*/ 4791 w 8427"/>
                    <a:gd name="T1" fmla="*/ 0 h 7905"/>
                    <a:gd name="T2" fmla="*/ 1815 w 8427"/>
                    <a:gd name="T3" fmla="*/ 1550 h 7905"/>
                    <a:gd name="T4" fmla="*/ 2213 w 8427"/>
                    <a:gd name="T5" fmla="*/ 1918 h 7905"/>
                    <a:gd name="T6" fmla="*/ 4418 w 8427"/>
                    <a:gd name="T7" fmla="*/ 557 h 7905"/>
                    <a:gd name="T8" fmla="*/ 4791 w 8427"/>
                    <a:gd name="T9" fmla="*/ 1189 h 7905"/>
                    <a:gd name="T10" fmla="*/ 5164 w 8427"/>
                    <a:gd name="T11" fmla="*/ 557 h 7905"/>
                    <a:gd name="T12" fmla="*/ 7870 w 8427"/>
                    <a:gd name="T13" fmla="*/ 3263 h 7905"/>
                    <a:gd name="T14" fmla="*/ 7238 w 8427"/>
                    <a:gd name="T15" fmla="*/ 3636 h 7905"/>
                    <a:gd name="T16" fmla="*/ 7870 w 8427"/>
                    <a:gd name="T17" fmla="*/ 4009 h 7905"/>
                    <a:gd name="T18" fmla="*/ 6448 w 8427"/>
                    <a:gd name="T19" fmla="*/ 6254 h 7905"/>
                    <a:gd name="T20" fmla="*/ 6529 w 8427"/>
                    <a:gd name="T21" fmla="*/ 6597 h 7905"/>
                    <a:gd name="T22" fmla="*/ 6506 w 8427"/>
                    <a:gd name="T23" fmla="*/ 6841 h 7905"/>
                    <a:gd name="T24" fmla="*/ 8427 w 8427"/>
                    <a:gd name="T25" fmla="*/ 3636 h 7905"/>
                    <a:gd name="T26" fmla="*/ 4791 w 8427"/>
                    <a:gd name="T27" fmla="*/ 0 h 7905"/>
                    <a:gd name="T28" fmla="*/ 5719 w 8427"/>
                    <a:gd name="T29" fmla="*/ 5988 h 7905"/>
                    <a:gd name="T30" fmla="*/ 4266 w 8427"/>
                    <a:gd name="T31" fmla="*/ 6026 h 7905"/>
                    <a:gd name="T32" fmla="*/ 2748 w 8427"/>
                    <a:gd name="T33" fmla="*/ 5157 h 7905"/>
                    <a:gd name="T34" fmla="*/ 1879 w 8427"/>
                    <a:gd name="T35" fmla="*/ 3639 h 7905"/>
                    <a:gd name="T36" fmla="*/ 1917 w 8427"/>
                    <a:gd name="T37" fmla="*/ 2186 h 7905"/>
                    <a:gd name="T38" fmla="*/ 426 w 8427"/>
                    <a:gd name="T39" fmla="*/ 2360 h 7905"/>
                    <a:gd name="T40" fmla="*/ 1969 w 8427"/>
                    <a:gd name="T41" fmla="*/ 5936 h 7905"/>
                    <a:gd name="T42" fmla="*/ 5545 w 8427"/>
                    <a:gd name="T43" fmla="*/ 7480 h 7905"/>
                    <a:gd name="T44" fmla="*/ 5719 w 8427"/>
                    <a:gd name="T45" fmla="*/ 5988 h 7905"/>
                    <a:gd name="T46" fmla="*/ 3166 w 8427"/>
                    <a:gd name="T47" fmla="*/ 4205 h 7905"/>
                    <a:gd name="T48" fmla="*/ 4038 w 8427"/>
                    <a:gd name="T49" fmla="*/ 3037 h 7905"/>
                    <a:gd name="T50" fmla="*/ 3821 w 8427"/>
                    <a:gd name="T51" fmla="*/ 2836 h 7905"/>
                    <a:gd name="T52" fmla="*/ 3522 w 8427"/>
                    <a:gd name="T53" fmla="*/ 3051 h 7905"/>
                    <a:gd name="T54" fmla="*/ 3155 w 8427"/>
                    <a:gd name="T55" fmla="*/ 2805 h 7905"/>
                    <a:gd name="T56" fmla="*/ 3866 w 8427"/>
                    <a:gd name="T57" fmla="*/ 2370 h 7905"/>
                    <a:gd name="T58" fmla="*/ 4555 w 8427"/>
                    <a:gd name="T59" fmla="*/ 2989 h 7905"/>
                    <a:gd name="T60" fmla="*/ 3728 w 8427"/>
                    <a:gd name="T61" fmla="*/ 3999 h 7905"/>
                    <a:gd name="T62" fmla="*/ 4586 w 8427"/>
                    <a:gd name="T63" fmla="*/ 3999 h 7905"/>
                    <a:gd name="T64" fmla="*/ 4586 w 8427"/>
                    <a:gd name="T65" fmla="*/ 4422 h 7905"/>
                    <a:gd name="T66" fmla="*/ 3189 w 8427"/>
                    <a:gd name="T67" fmla="*/ 4422 h 7905"/>
                    <a:gd name="T68" fmla="*/ 3166 w 8427"/>
                    <a:gd name="T69" fmla="*/ 4205 h 7905"/>
                    <a:gd name="T70" fmla="*/ 4792 w 8427"/>
                    <a:gd name="T71" fmla="*/ 3635 h 7905"/>
                    <a:gd name="T72" fmla="*/ 5571 w 8427"/>
                    <a:gd name="T73" fmla="*/ 2404 h 7905"/>
                    <a:gd name="T74" fmla="*/ 6175 w 8427"/>
                    <a:gd name="T75" fmla="*/ 2404 h 7905"/>
                    <a:gd name="T76" fmla="*/ 6175 w 8427"/>
                    <a:gd name="T77" fmla="*/ 3525 h 7905"/>
                    <a:gd name="T78" fmla="*/ 6415 w 8427"/>
                    <a:gd name="T79" fmla="*/ 3525 h 7905"/>
                    <a:gd name="T80" fmla="*/ 6415 w 8427"/>
                    <a:gd name="T81" fmla="*/ 3934 h 7905"/>
                    <a:gd name="T82" fmla="*/ 6175 w 8427"/>
                    <a:gd name="T83" fmla="*/ 3934 h 7905"/>
                    <a:gd name="T84" fmla="*/ 6175 w 8427"/>
                    <a:gd name="T85" fmla="*/ 4422 h 7905"/>
                    <a:gd name="T86" fmla="*/ 5687 w 8427"/>
                    <a:gd name="T87" fmla="*/ 4422 h 7905"/>
                    <a:gd name="T88" fmla="*/ 5687 w 8427"/>
                    <a:gd name="T89" fmla="*/ 3934 h 7905"/>
                    <a:gd name="T90" fmla="*/ 4792 w 8427"/>
                    <a:gd name="T91" fmla="*/ 3934 h 7905"/>
                    <a:gd name="T92" fmla="*/ 4792 w 8427"/>
                    <a:gd name="T93" fmla="*/ 3635 h 7905"/>
                    <a:gd name="T94" fmla="*/ 4792 w 8427"/>
                    <a:gd name="T95" fmla="*/ 3635 h 7905"/>
                    <a:gd name="T96" fmla="*/ 5687 w 8427"/>
                    <a:gd name="T97" fmla="*/ 3525 h 7905"/>
                    <a:gd name="T98" fmla="*/ 5687 w 8427"/>
                    <a:gd name="T99" fmla="*/ 3073 h 7905"/>
                    <a:gd name="T100" fmla="*/ 5704 w 8427"/>
                    <a:gd name="T101" fmla="*/ 2847 h 7905"/>
                    <a:gd name="T102" fmla="*/ 5698 w 8427"/>
                    <a:gd name="T103" fmla="*/ 2847 h 7905"/>
                    <a:gd name="T104" fmla="*/ 5599 w 8427"/>
                    <a:gd name="T105" fmla="*/ 3056 h 7905"/>
                    <a:gd name="T106" fmla="*/ 5295 w 8427"/>
                    <a:gd name="T107" fmla="*/ 3519 h 7905"/>
                    <a:gd name="T108" fmla="*/ 5295 w 8427"/>
                    <a:gd name="T109" fmla="*/ 3525 h 7905"/>
                    <a:gd name="T110" fmla="*/ 5687 w 8427"/>
                    <a:gd name="T111" fmla="*/ 3525 h 7905"/>
                    <a:gd name="T112" fmla="*/ 5687 w 8427"/>
                    <a:gd name="T113" fmla="*/ 3525 h 7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27" h="7905">
                      <a:moveTo>
                        <a:pt x="4791" y="0"/>
                      </a:moveTo>
                      <a:cubicBezTo>
                        <a:pt x="3562" y="0"/>
                        <a:pt x="2474" y="614"/>
                        <a:pt x="1815" y="1550"/>
                      </a:cubicBezTo>
                      <a:cubicBezTo>
                        <a:pt x="1952" y="1639"/>
                        <a:pt x="2085" y="1761"/>
                        <a:pt x="2213" y="1918"/>
                      </a:cubicBezTo>
                      <a:cubicBezTo>
                        <a:pt x="2704" y="1183"/>
                        <a:pt x="3499" y="668"/>
                        <a:pt x="4418" y="557"/>
                      </a:cubicBezTo>
                      <a:lnTo>
                        <a:pt x="4791" y="1189"/>
                      </a:lnTo>
                      <a:lnTo>
                        <a:pt x="5164" y="557"/>
                      </a:lnTo>
                      <a:cubicBezTo>
                        <a:pt x="6577" y="727"/>
                        <a:pt x="7700" y="1850"/>
                        <a:pt x="7870" y="3263"/>
                      </a:cubicBezTo>
                      <a:lnTo>
                        <a:pt x="7238" y="3636"/>
                      </a:lnTo>
                      <a:lnTo>
                        <a:pt x="7870" y="4009"/>
                      </a:lnTo>
                      <a:cubicBezTo>
                        <a:pt x="7756" y="4954"/>
                        <a:pt x="7215" y="5767"/>
                        <a:pt x="6448" y="6254"/>
                      </a:cubicBezTo>
                      <a:cubicBezTo>
                        <a:pt x="6497" y="6366"/>
                        <a:pt x="6524" y="6480"/>
                        <a:pt x="6529" y="6597"/>
                      </a:cubicBezTo>
                      <a:cubicBezTo>
                        <a:pt x="6533" y="6683"/>
                        <a:pt x="6524" y="6764"/>
                        <a:pt x="6506" y="6841"/>
                      </a:cubicBezTo>
                      <a:cubicBezTo>
                        <a:pt x="7648" y="6227"/>
                        <a:pt x="8427" y="5021"/>
                        <a:pt x="8427" y="3636"/>
                      </a:cubicBezTo>
                      <a:cubicBezTo>
                        <a:pt x="8427" y="1631"/>
                        <a:pt x="6796" y="0"/>
                        <a:pt x="4791" y="0"/>
                      </a:cubicBezTo>
                      <a:close/>
                      <a:moveTo>
                        <a:pt x="5719" y="5988"/>
                      </a:moveTo>
                      <a:cubicBezTo>
                        <a:pt x="4881" y="5315"/>
                        <a:pt x="4646" y="5646"/>
                        <a:pt x="4266" y="6026"/>
                      </a:cubicBezTo>
                      <a:cubicBezTo>
                        <a:pt x="4000" y="6292"/>
                        <a:pt x="3328" y="5737"/>
                        <a:pt x="2748" y="5157"/>
                      </a:cubicBezTo>
                      <a:cubicBezTo>
                        <a:pt x="2168" y="4576"/>
                        <a:pt x="1614" y="3905"/>
                        <a:pt x="1879" y="3639"/>
                      </a:cubicBezTo>
                      <a:cubicBezTo>
                        <a:pt x="2259" y="3259"/>
                        <a:pt x="2590" y="3024"/>
                        <a:pt x="1917" y="2186"/>
                      </a:cubicBezTo>
                      <a:cubicBezTo>
                        <a:pt x="1243" y="1348"/>
                        <a:pt x="794" y="1992"/>
                        <a:pt x="426" y="2360"/>
                      </a:cubicBezTo>
                      <a:cubicBezTo>
                        <a:pt x="0" y="2785"/>
                        <a:pt x="403" y="4370"/>
                        <a:pt x="1969" y="5936"/>
                      </a:cubicBezTo>
                      <a:cubicBezTo>
                        <a:pt x="3535" y="7502"/>
                        <a:pt x="5120" y="7905"/>
                        <a:pt x="5545" y="7480"/>
                      </a:cubicBezTo>
                      <a:cubicBezTo>
                        <a:pt x="5913" y="7111"/>
                        <a:pt x="6557" y="6662"/>
                        <a:pt x="5719" y="5988"/>
                      </a:cubicBezTo>
                      <a:close/>
                      <a:moveTo>
                        <a:pt x="3166" y="4205"/>
                      </a:moveTo>
                      <a:cubicBezTo>
                        <a:pt x="3166" y="3460"/>
                        <a:pt x="4038" y="3327"/>
                        <a:pt x="4038" y="3037"/>
                      </a:cubicBezTo>
                      <a:cubicBezTo>
                        <a:pt x="4038" y="2895"/>
                        <a:pt x="3925" y="2836"/>
                        <a:pt x="3821" y="2836"/>
                      </a:cubicBezTo>
                      <a:cubicBezTo>
                        <a:pt x="3629" y="2836"/>
                        <a:pt x="3522" y="3051"/>
                        <a:pt x="3522" y="3051"/>
                      </a:cubicBezTo>
                      <a:lnTo>
                        <a:pt x="3155" y="2805"/>
                      </a:lnTo>
                      <a:cubicBezTo>
                        <a:pt x="3155" y="2805"/>
                        <a:pt x="3341" y="2370"/>
                        <a:pt x="3866" y="2370"/>
                      </a:cubicBezTo>
                      <a:cubicBezTo>
                        <a:pt x="4196" y="2370"/>
                        <a:pt x="4555" y="2560"/>
                        <a:pt x="4555" y="2989"/>
                      </a:cubicBezTo>
                      <a:cubicBezTo>
                        <a:pt x="4555" y="3618"/>
                        <a:pt x="3742" y="3739"/>
                        <a:pt x="3728" y="3999"/>
                      </a:cubicBezTo>
                      <a:lnTo>
                        <a:pt x="4586" y="3999"/>
                      </a:lnTo>
                      <a:lnTo>
                        <a:pt x="4586" y="4422"/>
                      </a:lnTo>
                      <a:lnTo>
                        <a:pt x="3189" y="4422"/>
                      </a:lnTo>
                      <a:cubicBezTo>
                        <a:pt x="3174" y="4343"/>
                        <a:pt x="3166" y="4273"/>
                        <a:pt x="3166" y="4205"/>
                      </a:cubicBezTo>
                      <a:close/>
                      <a:moveTo>
                        <a:pt x="4792" y="3635"/>
                      </a:moveTo>
                      <a:lnTo>
                        <a:pt x="5571" y="2404"/>
                      </a:lnTo>
                      <a:lnTo>
                        <a:pt x="6175" y="2404"/>
                      </a:lnTo>
                      <a:lnTo>
                        <a:pt x="6175" y="3525"/>
                      </a:lnTo>
                      <a:lnTo>
                        <a:pt x="6415" y="3525"/>
                      </a:lnTo>
                      <a:lnTo>
                        <a:pt x="6415" y="3934"/>
                      </a:lnTo>
                      <a:lnTo>
                        <a:pt x="6175" y="3934"/>
                      </a:lnTo>
                      <a:lnTo>
                        <a:pt x="6175" y="4422"/>
                      </a:lnTo>
                      <a:lnTo>
                        <a:pt x="5687" y="4422"/>
                      </a:lnTo>
                      <a:lnTo>
                        <a:pt x="5687" y="3934"/>
                      </a:lnTo>
                      <a:lnTo>
                        <a:pt x="4792" y="3934"/>
                      </a:lnTo>
                      <a:lnTo>
                        <a:pt x="4792" y="3635"/>
                      </a:lnTo>
                      <a:lnTo>
                        <a:pt x="4792" y="3635"/>
                      </a:lnTo>
                      <a:close/>
                      <a:moveTo>
                        <a:pt x="5687" y="3525"/>
                      </a:moveTo>
                      <a:lnTo>
                        <a:pt x="5687" y="3073"/>
                      </a:lnTo>
                      <a:cubicBezTo>
                        <a:pt x="5687" y="2963"/>
                        <a:pt x="5704" y="2847"/>
                        <a:pt x="5704" y="2847"/>
                      </a:cubicBezTo>
                      <a:lnTo>
                        <a:pt x="5698" y="2847"/>
                      </a:lnTo>
                      <a:cubicBezTo>
                        <a:pt x="5698" y="2847"/>
                        <a:pt x="5656" y="2972"/>
                        <a:pt x="5599" y="3056"/>
                      </a:cubicBezTo>
                      <a:lnTo>
                        <a:pt x="5295" y="3519"/>
                      </a:lnTo>
                      <a:lnTo>
                        <a:pt x="5295" y="3525"/>
                      </a:lnTo>
                      <a:lnTo>
                        <a:pt x="5687" y="3525"/>
                      </a:lnTo>
                      <a:lnTo>
                        <a:pt x="5687" y="3525"/>
                      </a:lnTo>
                      <a:close/>
                    </a:path>
                  </a:pathLst>
                </a:custGeom>
                <a:solidFill>
                  <a:schemeClr val="accent6"/>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19" name="ïṧļiḓé">
                <a:extLst>
                  <a:ext uri="{FF2B5EF4-FFF2-40B4-BE49-F238E27FC236}">
                    <a16:creationId xmlns:a16="http://schemas.microsoft.com/office/drawing/2014/main" id="{02145C93-A50D-45CF-A7B4-8E6DDD3C6A71}"/>
                  </a:ext>
                </a:extLst>
              </p:cNvPr>
              <p:cNvSpPr txBox="1"/>
              <p:nvPr/>
            </p:nvSpPr>
            <p:spPr bwMode="auto">
              <a:xfrm>
                <a:off x="10054052" y="4552073"/>
                <a:ext cx="1186680" cy="4096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latin typeface="+mj-ea"/>
                    <a:ea typeface="+mj-ea"/>
                  </a:rPr>
                  <a:t>关键词</a:t>
                </a:r>
                <a:endParaRPr lang="en-US" altLang="zh-CN" dirty="0">
                  <a:latin typeface="+mj-ea"/>
                  <a:ea typeface="+mj-ea"/>
                </a:endParaRPr>
              </a:p>
            </p:txBody>
          </p:sp>
        </p:grpSp>
        <p:cxnSp>
          <p:nvCxnSpPr>
            <p:cNvPr id="16" name="直接连接符 15">
              <a:extLst>
                <a:ext uri="{FF2B5EF4-FFF2-40B4-BE49-F238E27FC236}">
                  <a16:creationId xmlns:a16="http://schemas.microsoft.com/office/drawing/2014/main" id="{B4D505D2-E548-4F4C-8E4D-060EF1B89AB3}"/>
                </a:ext>
              </a:extLst>
            </p:cNvPr>
            <p:cNvCxnSpPr/>
            <p:nvPr/>
          </p:nvCxnSpPr>
          <p:spPr>
            <a:xfrm>
              <a:off x="7905973" y="2006513"/>
              <a:ext cx="0" cy="2903975"/>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0E2E601-E37A-4BFF-8D61-3B57C90BF6B6}"/>
                </a:ext>
              </a:extLst>
            </p:cNvPr>
            <p:cNvCxnSpPr/>
            <p:nvPr/>
          </p:nvCxnSpPr>
          <p:spPr>
            <a:xfrm>
              <a:off x="9733585" y="2006513"/>
              <a:ext cx="0" cy="2903975"/>
            </a:xfrm>
            <a:prstGeom prst="line">
              <a:avLst/>
            </a:prstGeom>
            <a:ln w="3175" cap="rnd">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grpSp>
      <p:sp>
        <p:nvSpPr>
          <p:cNvPr id="5" name="标题 4">
            <a:extLst>
              <a:ext uri="{FF2B5EF4-FFF2-40B4-BE49-F238E27FC236}">
                <a16:creationId xmlns:a16="http://schemas.microsoft.com/office/drawing/2014/main" id="{34B736FC-A62B-42F6-814D-A6A00526F635}"/>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3462584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íSľîḍê">
            <a:extLst>
              <a:ext uri="{FF2B5EF4-FFF2-40B4-BE49-F238E27FC236}">
                <a16:creationId xmlns:a16="http://schemas.microsoft.com/office/drawing/2014/main" id="{72E4D08F-4DDB-4947-89D0-9E94887AF7E7}"/>
              </a:ext>
            </a:extLst>
          </p:cNvPr>
          <p:cNvSpPr/>
          <p:nvPr/>
        </p:nvSpPr>
        <p:spPr>
          <a:xfrm>
            <a:off x="660400" y="2532743"/>
            <a:ext cx="10858500" cy="3074201"/>
          </a:xfrm>
          <a:prstGeom prst="rect">
            <a:avLst/>
          </a:prstGeom>
          <a:pattFill prst="ltUpDiag">
            <a:fgClr>
              <a:schemeClr val="bg1">
                <a:lumMod val="95000"/>
              </a:schemeClr>
            </a:fgClr>
            <a:bgClr>
              <a:schemeClr val="bg1"/>
            </a:bgClr>
          </a:patt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7" name="îṧļïďe">
            <a:extLst>
              <a:ext uri="{FF2B5EF4-FFF2-40B4-BE49-F238E27FC236}">
                <a16:creationId xmlns:a16="http://schemas.microsoft.com/office/drawing/2014/main" id="{9B4EFDB2-1E42-4A37-83CF-99256BE1CEC4}"/>
              </a:ext>
            </a:extLst>
          </p:cNvPr>
          <p:cNvSpPr/>
          <p:nvPr/>
        </p:nvSpPr>
        <p:spPr bwMode="auto">
          <a:xfrm>
            <a:off x="1538800" y="1681843"/>
            <a:ext cx="1490662" cy="1731963"/>
          </a:xfrm>
          <a:custGeom>
            <a:avLst/>
            <a:gdLst>
              <a:gd name="T0" fmla="*/ 469 w 939"/>
              <a:gd name="T1" fmla="*/ 0 h 1091"/>
              <a:gd name="T2" fmla="*/ 939 w 939"/>
              <a:gd name="T3" fmla="*/ 235 h 1091"/>
              <a:gd name="T4" fmla="*/ 939 w 939"/>
              <a:gd name="T5" fmla="*/ 856 h 1091"/>
              <a:gd name="T6" fmla="*/ 469 w 939"/>
              <a:gd name="T7" fmla="*/ 1091 h 1091"/>
              <a:gd name="T8" fmla="*/ 0 w 939"/>
              <a:gd name="T9" fmla="*/ 856 h 1091"/>
              <a:gd name="T10" fmla="*/ 0 w 939"/>
              <a:gd name="T11" fmla="*/ 235 h 1091"/>
              <a:gd name="T12" fmla="*/ 469 w 939"/>
              <a:gd name="T13" fmla="*/ 0 h 1091"/>
            </a:gdLst>
            <a:ahLst/>
            <a:cxnLst>
              <a:cxn ang="0">
                <a:pos x="T0" y="T1"/>
              </a:cxn>
              <a:cxn ang="0">
                <a:pos x="T2" y="T3"/>
              </a:cxn>
              <a:cxn ang="0">
                <a:pos x="T4" y="T5"/>
              </a:cxn>
              <a:cxn ang="0">
                <a:pos x="T6" y="T7"/>
              </a:cxn>
              <a:cxn ang="0">
                <a:pos x="T8" y="T9"/>
              </a:cxn>
              <a:cxn ang="0">
                <a:pos x="T10" y="T11"/>
              </a:cxn>
              <a:cxn ang="0">
                <a:pos x="T12" y="T13"/>
              </a:cxn>
            </a:cxnLst>
            <a:rect l="0" t="0" r="r" b="b"/>
            <a:pathLst>
              <a:path w="939" h="1091">
                <a:moveTo>
                  <a:pt x="469" y="0"/>
                </a:moveTo>
                <a:lnTo>
                  <a:pt x="939" y="235"/>
                </a:lnTo>
                <a:lnTo>
                  <a:pt x="939" y="856"/>
                </a:lnTo>
                <a:lnTo>
                  <a:pt x="469" y="1091"/>
                </a:lnTo>
                <a:lnTo>
                  <a:pt x="0" y="856"/>
                </a:lnTo>
                <a:lnTo>
                  <a:pt x="0" y="235"/>
                </a:lnTo>
                <a:lnTo>
                  <a:pt x="469" y="0"/>
                </a:lnTo>
                <a:close/>
              </a:path>
            </a:pathLst>
          </a:custGeom>
          <a:solidFill>
            <a:srgbClr val="BC3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endParaRPr lang="zh-CN" altLang="en-US"/>
          </a:p>
        </p:txBody>
      </p:sp>
      <p:sp>
        <p:nvSpPr>
          <p:cNvPr id="8" name="ïṥḻïḍe">
            <a:extLst>
              <a:ext uri="{FF2B5EF4-FFF2-40B4-BE49-F238E27FC236}">
                <a16:creationId xmlns:a16="http://schemas.microsoft.com/office/drawing/2014/main" id="{C2C3D6C7-0392-42C6-B8D4-E728D533E530}"/>
              </a:ext>
            </a:extLst>
          </p:cNvPr>
          <p:cNvSpPr/>
          <p:nvPr/>
        </p:nvSpPr>
        <p:spPr bwMode="auto">
          <a:xfrm>
            <a:off x="1973120" y="2222246"/>
            <a:ext cx="622022" cy="651156"/>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9" name="iṧ1îḍe">
            <a:extLst>
              <a:ext uri="{FF2B5EF4-FFF2-40B4-BE49-F238E27FC236}">
                <a16:creationId xmlns:a16="http://schemas.microsoft.com/office/drawing/2014/main" id="{199E60F9-C19C-4B93-B891-0E8469E7A12B}"/>
              </a:ext>
            </a:extLst>
          </p:cNvPr>
          <p:cNvGrpSpPr/>
          <p:nvPr/>
        </p:nvGrpSpPr>
        <p:grpSpPr>
          <a:xfrm>
            <a:off x="1240117" y="3647441"/>
            <a:ext cx="2088028" cy="1923503"/>
            <a:chOff x="1112371" y="3051909"/>
            <a:chExt cx="2088028" cy="1923503"/>
          </a:xfrm>
        </p:grpSpPr>
        <p:sp>
          <p:nvSpPr>
            <p:cNvPr id="33" name="ïṣľîḑe">
              <a:extLst>
                <a:ext uri="{FF2B5EF4-FFF2-40B4-BE49-F238E27FC236}">
                  <a16:creationId xmlns:a16="http://schemas.microsoft.com/office/drawing/2014/main" id="{73DA5CA1-A22D-45FF-B355-18D3880E7B99}"/>
                </a:ext>
              </a:extLst>
            </p:cNvPr>
            <p:cNvSpPr/>
            <p:nvPr/>
          </p:nvSpPr>
          <p:spPr>
            <a:xfrm>
              <a:off x="1112372" y="3051909"/>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1800" b="1" dirty="0">
                  <a:solidFill>
                    <a:srgbClr val="000000"/>
                  </a:solidFill>
                </a:rPr>
                <a:t>小标题小标题</a:t>
              </a:r>
            </a:p>
          </p:txBody>
        </p:sp>
        <p:sp>
          <p:nvSpPr>
            <p:cNvPr id="34" name="ïṥļïďe">
              <a:extLst>
                <a:ext uri="{FF2B5EF4-FFF2-40B4-BE49-F238E27FC236}">
                  <a16:creationId xmlns:a16="http://schemas.microsoft.com/office/drawing/2014/main" id="{B40F5E8D-FBEB-4054-86D5-66BEF7C4392C}"/>
                </a:ext>
              </a:extLst>
            </p:cNvPr>
            <p:cNvSpPr txBox="1"/>
            <p:nvPr/>
          </p:nvSpPr>
          <p:spPr>
            <a:xfrm>
              <a:off x="1112371" y="3592314"/>
              <a:ext cx="2088028" cy="1383098"/>
            </a:xfrm>
            <a:prstGeom prst="rect">
              <a:avLst/>
            </a:prstGeom>
            <a:noFill/>
            <a:ln>
              <a:noFill/>
            </a:ln>
          </p:spPr>
          <p:txBody>
            <a:bodyPr wrap="square" lIns="91440" tIns="45720" rIns="91440" bIns="45720" anchor="t" anchorCtr="0">
              <a:normAutofit/>
            </a:bodyPr>
            <a:lstStyle>
              <a:defPPr>
                <a:defRPr lang="zh-CN"/>
              </a:defPPr>
              <a:lvl1pPr algn="ctr" defTabSz="609585">
                <a:lnSpc>
                  <a:spcPct val="130000"/>
                </a:lnSpc>
                <a:spcBef>
                  <a:spcPct val="0"/>
                </a:spcBef>
                <a:defRPr sz="1400">
                  <a:solidFill>
                    <a:schemeClr val="bg1">
                      <a:lumMod val="50000"/>
                    </a:schemeClr>
                  </a:solidFill>
                </a:defRPr>
              </a:lvl1pPr>
              <a:lvl2pPr marL="609585" defTabSz="609585">
                <a:defRPr sz="2400"/>
              </a:lvl2pPr>
              <a:lvl3pPr marL="1219170" defTabSz="609585">
                <a:defRPr sz="2400"/>
              </a:lvl3pPr>
              <a:lvl4pPr marL="1828754" defTabSz="609585">
                <a:defRPr sz="2400"/>
              </a:lvl4pPr>
              <a:lvl5pPr marL="2438339" defTabSz="609585">
                <a:defRPr sz="2400"/>
              </a:lvl5pPr>
              <a:lvl6pPr marL="3047924" defTabSz="609585">
                <a:defRPr sz="2400"/>
              </a:lvl6pPr>
              <a:lvl7pPr marL="3657509" defTabSz="609585">
                <a:defRPr sz="2400"/>
              </a:lvl7pPr>
              <a:lvl8pPr marL="4267093" defTabSz="609585">
                <a:defRPr sz="2400"/>
              </a:lvl8pPr>
              <a:lvl9pPr marL="4876678" defTabSz="609585">
                <a:defRPr sz="2400"/>
              </a:lvl9pPr>
            </a:lstStyle>
            <a:p>
              <a:r>
                <a:rPr lang="zh-CN" altLang="en-US" dirty="0"/>
                <a:t>在此处输入你的内容在此处输入你的内容在此处输入你的内容在此处输入你</a:t>
              </a:r>
              <a:r>
                <a:rPr lang="zh-CN" altLang="en-US"/>
                <a:t>的内容</a:t>
              </a:r>
              <a:endParaRPr lang="en-US" altLang="zh-CN" dirty="0"/>
            </a:p>
          </p:txBody>
        </p:sp>
      </p:grpSp>
      <p:sp>
        <p:nvSpPr>
          <p:cNvPr id="10" name="îŝ1îḍe">
            <a:extLst>
              <a:ext uri="{FF2B5EF4-FFF2-40B4-BE49-F238E27FC236}">
                <a16:creationId xmlns:a16="http://schemas.microsoft.com/office/drawing/2014/main" id="{5DE41A9B-1CA7-4F0A-A435-7F0F684AD512}"/>
              </a:ext>
            </a:extLst>
          </p:cNvPr>
          <p:cNvSpPr/>
          <p:nvPr/>
        </p:nvSpPr>
        <p:spPr>
          <a:xfrm>
            <a:off x="1240117" y="5570944"/>
            <a:ext cx="2088028" cy="36000"/>
          </a:xfrm>
          <a:prstGeom prst="rect">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1" name="iṣľîḑe">
            <a:extLst>
              <a:ext uri="{FF2B5EF4-FFF2-40B4-BE49-F238E27FC236}">
                <a16:creationId xmlns:a16="http://schemas.microsoft.com/office/drawing/2014/main" id="{73DA5CA1-A22D-45FF-B355-18D3880E7B99}"/>
              </a:ext>
            </a:extLst>
          </p:cNvPr>
          <p:cNvSpPr/>
          <p:nvPr/>
        </p:nvSpPr>
        <p:spPr>
          <a:xfrm>
            <a:off x="1240118" y="5636190"/>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2000" dirty="0">
                <a:solidFill>
                  <a:schemeClr val="accent1"/>
                </a:solidFill>
                <a:latin typeface="+mj-ea"/>
                <a:ea typeface="+mj-ea"/>
              </a:rPr>
              <a:t>关键词</a:t>
            </a:r>
          </a:p>
        </p:txBody>
      </p:sp>
      <p:sp>
        <p:nvSpPr>
          <p:cNvPr id="12" name="ïŝlïḓé">
            <a:extLst>
              <a:ext uri="{FF2B5EF4-FFF2-40B4-BE49-F238E27FC236}">
                <a16:creationId xmlns:a16="http://schemas.microsoft.com/office/drawing/2014/main" id="{9586890B-C8DA-4F2F-92CC-41421E336EDD}"/>
              </a:ext>
            </a:extLst>
          </p:cNvPr>
          <p:cNvSpPr/>
          <p:nvPr/>
        </p:nvSpPr>
        <p:spPr bwMode="auto">
          <a:xfrm>
            <a:off x="4075813" y="1681843"/>
            <a:ext cx="1490662" cy="1731963"/>
          </a:xfrm>
          <a:custGeom>
            <a:avLst/>
            <a:gdLst>
              <a:gd name="T0" fmla="*/ 469 w 939"/>
              <a:gd name="T1" fmla="*/ 0 h 1091"/>
              <a:gd name="T2" fmla="*/ 939 w 939"/>
              <a:gd name="T3" fmla="*/ 235 h 1091"/>
              <a:gd name="T4" fmla="*/ 939 w 939"/>
              <a:gd name="T5" fmla="*/ 856 h 1091"/>
              <a:gd name="T6" fmla="*/ 469 w 939"/>
              <a:gd name="T7" fmla="*/ 1091 h 1091"/>
              <a:gd name="T8" fmla="*/ 0 w 939"/>
              <a:gd name="T9" fmla="*/ 856 h 1091"/>
              <a:gd name="T10" fmla="*/ 0 w 939"/>
              <a:gd name="T11" fmla="*/ 235 h 1091"/>
              <a:gd name="T12" fmla="*/ 469 w 939"/>
              <a:gd name="T13" fmla="*/ 0 h 1091"/>
            </a:gdLst>
            <a:ahLst/>
            <a:cxnLst>
              <a:cxn ang="0">
                <a:pos x="T0" y="T1"/>
              </a:cxn>
              <a:cxn ang="0">
                <a:pos x="T2" y="T3"/>
              </a:cxn>
              <a:cxn ang="0">
                <a:pos x="T4" y="T5"/>
              </a:cxn>
              <a:cxn ang="0">
                <a:pos x="T6" y="T7"/>
              </a:cxn>
              <a:cxn ang="0">
                <a:pos x="T8" y="T9"/>
              </a:cxn>
              <a:cxn ang="0">
                <a:pos x="T10" y="T11"/>
              </a:cxn>
              <a:cxn ang="0">
                <a:pos x="T12" y="T13"/>
              </a:cxn>
            </a:cxnLst>
            <a:rect l="0" t="0" r="r" b="b"/>
            <a:pathLst>
              <a:path w="939" h="1091">
                <a:moveTo>
                  <a:pt x="469" y="0"/>
                </a:moveTo>
                <a:lnTo>
                  <a:pt x="939" y="235"/>
                </a:lnTo>
                <a:lnTo>
                  <a:pt x="939" y="856"/>
                </a:lnTo>
                <a:lnTo>
                  <a:pt x="469" y="1091"/>
                </a:lnTo>
                <a:lnTo>
                  <a:pt x="0" y="856"/>
                </a:lnTo>
                <a:lnTo>
                  <a:pt x="0" y="235"/>
                </a:lnTo>
                <a:lnTo>
                  <a:pt x="469"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zh-CN" altLang="en-US"/>
          </a:p>
        </p:txBody>
      </p:sp>
      <p:sp>
        <p:nvSpPr>
          <p:cNvPr id="13" name="iṧlîḋê">
            <a:extLst>
              <a:ext uri="{FF2B5EF4-FFF2-40B4-BE49-F238E27FC236}">
                <a16:creationId xmlns:a16="http://schemas.microsoft.com/office/drawing/2014/main" id="{E180A983-A726-4010-894D-850480B64474}"/>
              </a:ext>
            </a:extLst>
          </p:cNvPr>
          <p:cNvSpPr/>
          <p:nvPr/>
        </p:nvSpPr>
        <p:spPr bwMode="auto">
          <a:xfrm>
            <a:off x="4532255" y="2222246"/>
            <a:ext cx="577778" cy="651156"/>
          </a:xfrm>
          <a:custGeom>
            <a:avLst/>
            <a:gdLst>
              <a:gd name="connsiteX0" fmla="*/ 341771 w 538414"/>
              <a:gd name="connsiteY0" fmla="*/ 44738 h 606792"/>
              <a:gd name="connsiteX1" fmla="*/ 538414 w 538414"/>
              <a:gd name="connsiteY1" fmla="*/ 303537 h 606792"/>
              <a:gd name="connsiteX2" fmla="*/ 307453 w 538414"/>
              <a:gd name="connsiteY2" fmla="*/ 569462 h 606792"/>
              <a:gd name="connsiteX3" fmla="*/ 346782 w 538414"/>
              <a:gd name="connsiteY3" fmla="*/ 492292 h 606792"/>
              <a:gd name="connsiteX4" fmla="*/ 473575 w 538414"/>
              <a:gd name="connsiteY4" fmla="*/ 303537 h 606792"/>
              <a:gd name="connsiteX5" fmla="*/ 334330 w 538414"/>
              <a:gd name="connsiteY5" fmla="*/ 110082 h 606792"/>
              <a:gd name="connsiteX6" fmla="*/ 231243 w 538414"/>
              <a:gd name="connsiteY6" fmla="*/ 37470 h 606792"/>
              <a:gd name="connsiteX7" fmla="*/ 192829 w 538414"/>
              <a:gd name="connsiteY7" fmla="*/ 114184 h 606792"/>
              <a:gd name="connsiteX8" fmla="*/ 64833 w 538414"/>
              <a:gd name="connsiteY8" fmla="*/ 303542 h 606792"/>
              <a:gd name="connsiteX9" fmla="*/ 204065 w 538414"/>
              <a:gd name="connsiteY9" fmla="*/ 496842 h 606792"/>
              <a:gd name="connsiteX10" fmla="*/ 196625 w 538414"/>
              <a:gd name="connsiteY10" fmla="*/ 562336 h 606792"/>
              <a:gd name="connsiteX11" fmla="*/ 0 w 538414"/>
              <a:gd name="connsiteY11" fmla="*/ 303542 h 606792"/>
              <a:gd name="connsiteX12" fmla="*/ 231243 w 538414"/>
              <a:gd name="connsiteY12" fmla="*/ 37470 h 606792"/>
              <a:gd name="connsiteX13" fmla="*/ 296052 w 538414"/>
              <a:gd name="connsiteY13" fmla="*/ 0 h 606792"/>
              <a:gd name="connsiteX14" fmla="*/ 300607 w 538414"/>
              <a:gd name="connsiteY14" fmla="*/ 607 h 606792"/>
              <a:gd name="connsiteX15" fmla="*/ 312147 w 538414"/>
              <a:gd name="connsiteY15" fmla="*/ 18801 h 606792"/>
              <a:gd name="connsiteX16" fmla="*/ 285727 w 538414"/>
              <a:gd name="connsiteY16" fmla="*/ 248964 h 606792"/>
              <a:gd name="connsiteX17" fmla="*/ 408715 w 538414"/>
              <a:gd name="connsiteY17" fmla="*/ 248964 h 606792"/>
              <a:gd name="connsiteX18" fmla="*/ 422532 w 538414"/>
              <a:gd name="connsiteY18" fmla="*/ 255635 h 606792"/>
              <a:gd name="connsiteX19" fmla="*/ 423292 w 538414"/>
              <a:gd name="connsiteY19" fmla="*/ 270949 h 606792"/>
              <a:gd name="connsiteX20" fmla="*/ 256726 w 538414"/>
              <a:gd name="connsiteY20" fmla="*/ 597998 h 606792"/>
              <a:gd name="connsiteX21" fmla="*/ 242302 w 538414"/>
              <a:gd name="connsiteY21" fmla="*/ 606792 h 606792"/>
              <a:gd name="connsiteX22" fmla="*/ 237595 w 538414"/>
              <a:gd name="connsiteY22" fmla="*/ 606186 h 606792"/>
              <a:gd name="connsiteX23" fmla="*/ 226207 w 538414"/>
              <a:gd name="connsiteY23" fmla="*/ 589659 h 606792"/>
              <a:gd name="connsiteX24" fmla="*/ 251108 w 538414"/>
              <a:gd name="connsiteY24" fmla="*/ 368139 h 606792"/>
              <a:gd name="connsiteX25" fmla="*/ 129487 w 538414"/>
              <a:gd name="connsiteY25" fmla="*/ 368139 h 606792"/>
              <a:gd name="connsiteX26" fmla="*/ 115821 w 538414"/>
              <a:gd name="connsiteY26" fmla="*/ 359496 h 606792"/>
              <a:gd name="connsiteX27" fmla="*/ 115062 w 538414"/>
              <a:gd name="connsiteY27" fmla="*/ 343121 h 606792"/>
              <a:gd name="connsiteX28" fmla="*/ 281628 w 538414"/>
              <a:gd name="connsiteY28" fmla="*/ 8946 h 606792"/>
              <a:gd name="connsiteX29" fmla="*/ 296052 w 538414"/>
              <a:gd name="connsiteY29"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8414" h="606792">
                <a:moveTo>
                  <a:pt x="341771" y="44738"/>
                </a:moveTo>
                <a:cubicBezTo>
                  <a:pt x="455049" y="76425"/>
                  <a:pt x="538414" y="180430"/>
                  <a:pt x="538414" y="303537"/>
                </a:cubicBezTo>
                <a:cubicBezTo>
                  <a:pt x="538414" y="438774"/>
                  <a:pt x="437739" y="550966"/>
                  <a:pt x="307453" y="569462"/>
                </a:cubicBezTo>
                <a:lnTo>
                  <a:pt x="346782" y="492292"/>
                </a:lnTo>
                <a:cubicBezTo>
                  <a:pt x="421035" y="461667"/>
                  <a:pt x="473575" y="388591"/>
                  <a:pt x="473575" y="303537"/>
                </a:cubicBezTo>
                <a:cubicBezTo>
                  <a:pt x="473575" y="213632"/>
                  <a:pt x="415113" y="137221"/>
                  <a:pt x="334330" y="110082"/>
                </a:cubicBezTo>
                <a:close/>
                <a:moveTo>
                  <a:pt x="231243" y="37470"/>
                </a:moveTo>
                <a:lnTo>
                  <a:pt x="192829" y="114184"/>
                </a:lnTo>
                <a:cubicBezTo>
                  <a:pt x="117975" y="144505"/>
                  <a:pt x="64833" y="217883"/>
                  <a:pt x="64833" y="303542"/>
                </a:cubicBezTo>
                <a:cubicBezTo>
                  <a:pt x="64833" y="393294"/>
                  <a:pt x="123137" y="469704"/>
                  <a:pt x="204065" y="496842"/>
                </a:cubicBezTo>
                <a:lnTo>
                  <a:pt x="196625" y="562336"/>
                </a:lnTo>
                <a:cubicBezTo>
                  <a:pt x="83357" y="530650"/>
                  <a:pt x="0" y="426647"/>
                  <a:pt x="0" y="303542"/>
                </a:cubicBezTo>
                <a:cubicBezTo>
                  <a:pt x="0" y="168156"/>
                  <a:pt x="100666" y="55966"/>
                  <a:pt x="231243" y="37470"/>
                </a:cubicBezTo>
                <a:close/>
                <a:moveTo>
                  <a:pt x="296052" y="0"/>
                </a:moveTo>
                <a:cubicBezTo>
                  <a:pt x="297570" y="0"/>
                  <a:pt x="299089" y="152"/>
                  <a:pt x="300607" y="607"/>
                </a:cubicBezTo>
                <a:cubicBezTo>
                  <a:pt x="308199" y="2881"/>
                  <a:pt x="313058" y="11069"/>
                  <a:pt x="312147" y="18801"/>
                </a:cubicBezTo>
                <a:lnTo>
                  <a:pt x="285727" y="248964"/>
                </a:lnTo>
                <a:lnTo>
                  <a:pt x="408715" y="248964"/>
                </a:lnTo>
                <a:cubicBezTo>
                  <a:pt x="414485" y="248964"/>
                  <a:pt x="419647" y="250783"/>
                  <a:pt x="422532" y="255635"/>
                </a:cubicBezTo>
                <a:cubicBezTo>
                  <a:pt x="425569" y="260487"/>
                  <a:pt x="425721" y="265946"/>
                  <a:pt x="423292" y="270949"/>
                </a:cubicBezTo>
                <a:lnTo>
                  <a:pt x="256726" y="597998"/>
                </a:lnTo>
                <a:cubicBezTo>
                  <a:pt x="253841" y="603457"/>
                  <a:pt x="248223" y="606792"/>
                  <a:pt x="242302" y="606792"/>
                </a:cubicBezTo>
                <a:cubicBezTo>
                  <a:pt x="240632" y="606792"/>
                  <a:pt x="239113" y="606641"/>
                  <a:pt x="237595" y="606186"/>
                </a:cubicBezTo>
                <a:cubicBezTo>
                  <a:pt x="230155" y="603911"/>
                  <a:pt x="225296" y="597392"/>
                  <a:pt x="226207" y="589659"/>
                </a:cubicBezTo>
                <a:lnTo>
                  <a:pt x="251108" y="368139"/>
                </a:lnTo>
                <a:lnTo>
                  <a:pt x="129487" y="368139"/>
                </a:lnTo>
                <a:cubicBezTo>
                  <a:pt x="123869" y="368139"/>
                  <a:pt x="118706" y="364348"/>
                  <a:pt x="115821" y="359496"/>
                </a:cubicBezTo>
                <a:cubicBezTo>
                  <a:pt x="112785" y="354796"/>
                  <a:pt x="112481" y="348125"/>
                  <a:pt x="115062" y="343121"/>
                </a:cubicBezTo>
                <a:lnTo>
                  <a:pt x="281628" y="8946"/>
                </a:lnTo>
                <a:cubicBezTo>
                  <a:pt x="284361" y="3336"/>
                  <a:pt x="289979" y="0"/>
                  <a:pt x="296052"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4" name="îS1iḑé">
            <a:extLst>
              <a:ext uri="{FF2B5EF4-FFF2-40B4-BE49-F238E27FC236}">
                <a16:creationId xmlns:a16="http://schemas.microsoft.com/office/drawing/2014/main" id="{7390A959-9FBF-4C31-8AF6-FEB42230CFAC}"/>
              </a:ext>
            </a:extLst>
          </p:cNvPr>
          <p:cNvGrpSpPr/>
          <p:nvPr/>
        </p:nvGrpSpPr>
        <p:grpSpPr>
          <a:xfrm>
            <a:off x="3777130" y="3647441"/>
            <a:ext cx="2088028" cy="1923503"/>
            <a:chOff x="1112371" y="3051909"/>
            <a:chExt cx="2088028" cy="1923503"/>
          </a:xfrm>
        </p:grpSpPr>
        <p:sp>
          <p:nvSpPr>
            <p:cNvPr id="31" name="íṧļiḓê">
              <a:extLst>
                <a:ext uri="{FF2B5EF4-FFF2-40B4-BE49-F238E27FC236}">
                  <a16:creationId xmlns:a16="http://schemas.microsoft.com/office/drawing/2014/main" id="{73DA5CA1-A22D-45FF-B355-18D3880E7B99}"/>
                </a:ext>
              </a:extLst>
            </p:cNvPr>
            <p:cNvSpPr/>
            <p:nvPr/>
          </p:nvSpPr>
          <p:spPr>
            <a:xfrm>
              <a:off x="1112372" y="3051909"/>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1800" b="1" dirty="0">
                  <a:solidFill>
                    <a:srgbClr val="000000"/>
                  </a:solidFill>
                </a:rPr>
                <a:t>小标题小标题</a:t>
              </a:r>
            </a:p>
          </p:txBody>
        </p:sp>
        <p:sp>
          <p:nvSpPr>
            <p:cNvPr id="32" name="íṧḷíde">
              <a:extLst>
                <a:ext uri="{FF2B5EF4-FFF2-40B4-BE49-F238E27FC236}">
                  <a16:creationId xmlns:a16="http://schemas.microsoft.com/office/drawing/2014/main" id="{B40F5E8D-FBEB-4054-86D5-66BEF7C4392C}"/>
                </a:ext>
              </a:extLst>
            </p:cNvPr>
            <p:cNvSpPr txBox="1"/>
            <p:nvPr/>
          </p:nvSpPr>
          <p:spPr>
            <a:xfrm>
              <a:off x="1112371" y="3592314"/>
              <a:ext cx="2088028" cy="1383098"/>
            </a:xfrm>
            <a:prstGeom prst="rect">
              <a:avLst/>
            </a:prstGeom>
            <a:noFill/>
            <a:ln>
              <a:noFill/>
            </a:ln>
          </p:spPr>
          <p:txBody>
            <a:bodyPr wrap="square" lIns="91440" tIns="45720" rIns="91440" bIns="45720" anchor="t" anchorCtr="0">
              <a:normAutofit/>
            </a:bodyPr>
            <a:lstStyle>
              <a:defPPr>
                <a:defRPr lang="zh-CN"/>
              </a:defPPr>
              <a:lvl1pPr algn="ctr" defTabSz="609585">
                <a:lnSpc>
                  <a:spcPct val="130000"/>
                </a:lnSpc>
                <a:spcBef>
                  <a:spcPct val="0"/>
                </a:spcBef>
                <a:defRPr sz="1400">
                  <a:solidFill>
                    <a:schemeClr val="bg1">
                      <a:lumMod val="50000"/>
                    </a:schemeClr>
                  </a:solidFill>
                </a:defRPr>
              </a:lvl1pPr>
              <a:lvl2pPr marL="609585" defTabSz="609585">
                <a:defRPr sz="2400"/>
              </a:lvl2pPr>
              <a:lvl3pPr marL="1219170" defTabSz="609585">
                <a:defRPr sz="2400"/>
              </a:lvl3pPr>
              <a:lvl4pPr marL="1828754" defTabSz="609585">
                <a:defRPr sz="2400"/>
              </a:lvl4pPr>
              <a:lvl5pPr marL="2438339" defTabSz="609585">
                <a:defRPr sz="2400"/>
              </a:lvl5pPr>
              <a:lvl6pPr marL="3047924" defTabSz="609585">
                <a:defRPr sz="2400"/>
              </a:lvl6pPr>
              <a:lvl7pPr marL="3657509" defTabSz="609585">
                <a:defRPr sz="2400"/>
              </a:lvl7pPr>
              <a:lvl8pPr marL="4267093" defTabSz="609585">
                <a:defRPr sz="2400"/>
              </a:lvl8pPr>
              <a:lvl9pPr marL="4876678" defTabSz="609585">
                <a:defRPr sz="2400"/>
              </a:lvl9pPr>
            </a:lstStyle>
            <a:p>
              <a:r>
                <a:rPr lang="zh-CN" altLang="en-US" dirty="0"/>
                <a:t>在此处输入你的内容在此处输入你的内容在此处输入你的内容在此处输入你</a:t>
              </a:r>
              <a:r>
                <a:rPr lang="zh-CN" altLang="en-US"/>
                <a:t>的内容</a:t>
              </a:r>
              <a:endParaRPr lang="en-US" altLang="zh-CN" dirty="0"/>
            </a:p>
          </p:txBody>
        </p:sp>
      </p:grpSp>
      <p:sp>
        <p:nvSpPr>
          <p:cNvPr id="15" name="is1ïḓê">
            <a:extLst>
              <a:ext uri="{FF2B5EF4-FFF2-40B4-BE49-F238E27FC236}">
                <a16:creationId xmlns:a16="http://schemas.microsoft.com/office/drawing/2014/main" id="{263C6215-6A53-46BD-BEFA-6D949FC42238}"/>
              </a:ext>
            </a:extLst>
          </p:cNvPr>
          <p:cNvSpPr/>
          <p:nvPr/>
        </p:nvSpPr>
        <p:spPr>
          <a:xfrm>
            <a:off x="3777130" y="5570944"/>
            <a:ext cx="2088028" cy="36000"/>
          </a:xfrm>
          <a:prstGeom prst="rect">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16" name="îsḻiḑê">
            <a:extLst>
              <a:ext uri="{FF2B5EF4-FFF2-40B4-BE49-F238E27FC236}">
                <a16:creationId xmlns:a16="http://schemas.microsoft.com/office/drawing/2014/main" id="{73DA5CA1-A22D-45FF-B355-18D3880E7B99}"/>
              </a:ext>
            </a:extLst>
          </p:cNvPr>
          <p:cNvSpPr/>
          <p:nvPr/>
        </p:nvSpPr>
        <p:spPr>
          <a:xfrm>
            <a:off x="3777131" y="5636190"/>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2000" dirty="0">
                <a:solidFill>
                  <a:schemeClr val="accent2"/>
                </a:solidFill>
                <a:latin typeface="+mj-ea"/>
                <a:ea typeface="+mj-ea"/>
              </a:rPr>
              <a:t>关键词</a:t>
            </a:r>
          </a:p>
        </p:txBody>
      </p:sp>
      <p:sp>
        <p:nvSpPr>
          <p:cNvPr id="17" name="ïSḷïďe">
            <a:extLst>
              <a:ext uri="{FF2B5EF4-FFF2-40B4-BE49-F238E27FC236}">
                <a16:creationId xmlns:a16="http://schemas.microsoft.com/office/drawing/2014/main" id="{E38DF66B-1708-4297-B01A-44E17F36102D}"/>
              </a:ext>
            </a:extLst>
          </p:cNvPr>
          <p:cNvSpPr/>
          <p:nvPr/>
        </p:nvSpPr>
        <p:spPr bwMode="auto">
          <a:xfrm>
            <a:off x="6612826" y="1681843"/>
            <a:ext cx="1490662" cy="1731963"/>
          </a:xfrm>
          <a:custGeom>
            <a:avLst/>
            <a:gdLst>
              <a:gd name="T0" fmla="*/ 469 w 939"/>
              <a:gd name="T1" fmla="*/ 0 h 1091"/>
              <a:gd name="T2" fmla="*/ 939 w 939"/>
              <a:gd name="T3" fmla="*/ 235 h 1091"/>
              <a:gd name="T4" fmla="*/ 939 w 939"/>
              <a:gd name="T5" fmla="*/ 856 h 1091"/>
              <a:gd name="T6" fmla="*/ 469 w 939"/>
              <a:gd name="T7" fmla="*/ 1091 h 1091"/>
              <a:gd name="T8" fmla="*/ 0 w 939"/>
              <a:gd name="T9" fmla="*/ 856 h 1091"/>
              <a:gd name="T10" fmla="*/ 0 w 939"/>
              <a:gd name="T11" fmla="*/ 235 h 1091"/>
              <a:gd name="T12" fmla="*/ 469 w 939"/>
              <a:gd name="T13" fmla="*/ 0 h 1091"/>
            </a:gdLst>
            <a:ahLst/>
            <a:cxnLst>
              <a:cxn ang="0">
                <a:pos x="T0" y="T1"/>
              </a:cxn>
              <a:cxn ang="0">
                <a:pos x="T2" y="T3"/>
              </a:cxn>
              <a:cxn ang="0">
                <a:pos x="T4" y="T5"/>
              </a:cxn>
              <a:cxn ang="0">
                <a:pos x="T6" y="T7"/>
              </a:cxn>
              <a:cxn ang="0">
                <a:pos x="T8" y="T9"/>
              </a:cxn>
              <a:cxn ang="0">
                <a:pos x="T10" y="T11"/>
              </a:cxn>
              <a:cxn ang="0">
                <a:pos x="T12" y="T13"/>
              </a:cxn>
            </a:cxnLst>
            <a:rect l="0" t="0" r="r" b="b"/>
            <a:pathLst>
              <a:path w="939" h="1091">
                <a:moveTo>
                  <a:pt x="469" y="0"/>
                </a:moveTo>
                <a:lnTo>
                  <a:pt x="939" y="235"/>
                </a:lnTo>
                <a:lnTo>
                  <a:pt x="939" y="856"/>
                </a:lnTo>
                <a:lnTo>
                  <a:pt x="469" y="1091"/>
                </a:lnTo>
                <a:lnTo>
                  <a:pt x="0" y="856"/>
                </a:lnTo>
                <a:lnTo>
                  <a:pt x="0" y="235"/>
                </a:lnTo>
                <a:lnTo>
                  <a:pt x="469" y="0"/>
                </a:lnTo>
                <a:close/>
              </a:path>
            </a:pathLst>
          </a:custGeom>
          <a:solidFill>
            <a:srgbClr val="BC3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endParaRPr lang="zh-CN" altLang="en-US"/>
          </a:p>
        </p:txBody>
      </p:sp>
      <p:sp>
        <p:nvSpPr>
          <p:cNvPr id="18" name="ïsľiḋé">
            <a:extLst>
              <a:ext uri="{FF2B5EF4-FFF2-40B4-BE49-F238E27FC236}">
                <a16:creationId xmlns:a16="http://schemas.microsoft.com/office/drawing/2014/main" id="{261A3DD5-EA57-4E9F-8484-311EB42C4024}"/>
              </a:ext>
            </a:extLst>
          </p:cNvPr>
          <p:cNvSpPr/>
          <p:nvPr/>
        </p:nvSpPr>
        <p:spPr bwMode="auto">
          <a:xfrm>
            <a:off x="7032579" y="2230033"/>
            <a:ext cx="651156" cy="635583"/>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9" name="íṧľiḍè">
            <a:extLst>
              <a:ext uri="{FF2B5EF4-FFF2-40B4-BE49-F238E27FC236}">
                <a16:creationId xmlns:a16="http://schemas.microsoft.com/office/drawing/2014/main" id="{C05688FF-DC4D-45BA-BE00-0A826D90F8AA}"/>
              </a:ext>
            </a:extLst>
          </p:cNvPr>
          <p:cNvGrpSpPr/>
          <p:nvPr/>
        </p:nvGrpSpPr>
        <p:grpSpPr>
          <a:xfrm>
            <a:off x="6314143" y="3647441"/>
            <a:ext cx="2088028" cy="1923503"/>
            <a:chOff x="1112371" y="3051909"/>
            <a:chExt cx="2088028" cy="1923503"/>
          </a:xfrm>
        </p:grpSpPr>
        <p:sp>
          <p:nvSpPr>
            <p:cNvPr id="29" name="îşḻîḍê">
              <a:extLst>
                <a:ext uri="{FF2B5EF4-FFF2-40B4-BE49-F238E27FC236}">
                  <a16:creationId xmlns:a16="http://schemas.microsoft.com/office/drawing/2014/main" id="{73DA5CA1-A22D-45FF-B355-18D3880E7B99}"/>
                </a:ext>
              </a:extLst>
            </p:cNvPr>
            <p:cNvSpPr/>
            <p:nvPr/>
          </p:nvSpPr>
          <p:spPr>
            <a:xfrm>
              <a:off x="1112372" y="3051909"/>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1800" b="1" dirty="0">
                  <a:solidFill>
                    <a:srgbClr val="000000"/>
                  </a:solidFill>
                </a:rPr>
                <a:t>小标题小标题</a:t>
              </a:r>
            </a:p>
          </p:txBody>
        </p:sp>
        <p:sp>
          <p:nvSpPr>
            <p:cNvPr id="30" name="íṩļiďé">
              <a:extLst>
                <a:ext uri="{FF2B5EF4-FFF2-40B4-BE49-F238E27FC236}">
                  <a16:creationId xmlns:a16="http://schemas.microsoft.com/office/drawing/2014/main" id="{B40F5E8D-FBEB-4054-86D5-66BEF7C4392C}"/>
                </a:ext>
              </a:extLst>
            </p:cNvPr>
            <p:cNvSpPr txBox="1"/>
            <p:nvPr/>
          </p:nvSpPr>
          <p:spPr>
            <a:xfrm>
              <a:off x="1112371" y="3592314"/>
              <a:ext cx="2088028" cy="1383098"/>
            </a:xfrm>
            <a:prstGeom prst="rect">
              <a:avLst/>
            </a:prstGeom>
            <a:noFill/>
            <a:ln>
              <a:noFill/>
            </a:ln>
          </p:spPr>
          <p:txBody>
            <a:bodyPr wrap="square" lIns="91440" tIns="45720" rIns="91440" bIns="45720" anchor="t" anchorCtr="0">
              <a:normAutofit/>
            </a:bodyPr>
            <a:lstStyle>
              <a:defPPr>
                <a:defRPr lang="zh-CN"/>
              </a:defPPr>
              <a:lvl1pPr algn="ctr" defTabSz="609585">
                <a:lnSpc>
                  <a:spcPct val="130000"/>
                </a:lnSpc>
                <a:spcBef>
                  <a:spcPct val="0"/>
                </a:spcBef>
                <a:defRPr sz="1400">
                  <a:solidFill>
                    <a:schemeClr val="bg1">
                      <a:lumMod val="50000"/>
                    </a:schemeClr>
                  </a:solidFill>
                </a:defRPr>
              </a:lvl1pPr>
              <a:lvl2pPr marL="609585" defTabSz="609585">
                <a:defRPr sz="2400"/>
              </a:lvl2pPr>
              <a:lvl3pPr marL="1219170" defTabSz="609585">
                <a:defRPr sz="2400"/>
              </a:lvl3pPr>
              <a:lvl4pPr marL="1828754" defTabSz="609585">
                <a:defRPr sz="2400"/>
              </a:lvl4pPr>
              <a:lvl5pPr marL="2438339" defTabSz="609585">
                <a:defRPr sz="2400"/>
              </a:lvl5pPr>
              <a:lvl6pPr marL="3047924" defTabSz="609585">
                <a:defRPr sz="2400"/>
              </a:lvl6pPr>
              <a:lvl7pPr marL="3657509" defTabSz="609585">
                <a:defRPr sz="2400"/>
              </a:lvl7pPr>
              <a:lvl8pPr marL="4267093" defTabSz="609585">
                <a:defRPr sz="2400"/>
              </a:lvl8pPr>
              <a:lvl9pPr marL="4876678" defTabSz="609585">
                <a:defRPr sz="2400"/>
              </a:lvl9pPr>
            </a:lstStyle>
            <a:p>
              <a:r>
                <a:rPr lang="zh-CN" altLang="en-US" dirty="0"/>
                <a:t>在此处输入你的内容在此处输入你的内容在此处输入你的内容在此处输入你</a:t>
              </a:r>
              <a:r>
                <a:rPr lang="zh-CN" altLang="en-US"/>
                <a:t>的内容</a:t>
              </a:r>
              <a:endParaRPr lang="en-US" altLang="zh-CN" dirty="0"/>
            </a:p>
          </p:txBody>
        </p:sp>
      </p:grpSp>
      <p:sp>
        <p:nvSpPr>
          <p:cNvPr id="20" name="îś1îďe">
            <a:extLst>
              <a:ext uri="{FF2B5EF4-FFF2-40B4-BE49-F238E27FC236}">
                <a16:creationId xmlns:a16="http://schemas.microsoft.com/office/drawing/2014/main" id="{6926181D-AA4F-487D-9A06-47997D2C9A36}"/>
              </a:ext>
            </a:extLst>
          </p:cNvPr>
          <p:cNvSpPr/>
          <p:nvPr/>
        </p:nvSpPr>
        <p:spPr>
          <a:xfrm>
            <a:off x="6314143" y="5570944"/>
            <a:ext cx="2088028" cy="36000"/>
          </a:xfrm>
          <a:prstGeom prst="rect">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21" name="ïslîḋé">
            <a:extLst>
              <a:ext uri="{FF2B5EF4-FFF2-40B4-BE49-F238E27FC236}">
                <a16:creationId xmlns:a16="http://schemas.microsoft.com/office/drawing/2014/main" id="{73DA5CA1-A22D-45FF-B355-18D3880E7B99}"/>
              </a:ext>
            </a:extLst>
          </p:cNvPr>
          <p:cNvSpPr/>
          <p:nvPr/>
        </p:nvSpPr>
        <p:spPr>
          <a:xfrm>
            <a:off x="6314144" y="5636190"/>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2000" dirty="0">
                <a:solidFill>
                  <a:schemeClr val="accent1"/>
                </a:solidFill>
                <a:latin typeface="+mj-ea"/>
                <a:ea typeface="+mj-ea"/>
              </a:rPr>
              <a:t>关键词</a:t>
            </a:r>
          </a:p>
        </p:txBody>
      </p:sp>
      <p:sp>
        <p:nvSpPr>
          <p:cNvPr id="22" name="iṡḻîḍe">
            <a:extLst>
              <a:ext uri="{FF2B5EF4-FFF2-40B4-BE49-F238E27FC236}">
                <a16:creationId xmlns:a16="http://schemas.microsoft.com/office/drawing/2014/main" id="{82BB799F-54A7-464A-8794-16E980C11E9B}"/>
              </a:ext>
            </a:extLst>
          </p:cNvPr>
          <p:cNvSpPr/>
          <p:nvPr/>
        </p:nvSpPr>
        <p:spPr bwMode="auto">
          <a:xfrm>
            <a:off x="9149838" y="1681843"/>
            <a:ext cx="1490662" cy="1731963"/>
          </a:xfrm>
          <a:custGeom>
            <a:avLst/>
            <a:gdLst>
              <a:gd name="T0" fmla="*/ 469 w 939"/>
              <a:gd name="T1" fmla="*/ 0 h 1091"/>
              <a:gd name="T2" fmla="*/ 939 w 939"/>
              <a:gd name="T3" fmla="*/ 235 h 1091"/>
              <a:gd name="T4" fmla="*/ 939 w 939"/>
              <a:gd name="T5" fmla="*/ 856 h 1091"/>
              <a:gd name="T6" fmla="*/ 469 w 939"/>
              <a:gd name="T7" fmla="*/ 1091 h 1091"/>
              <a:gd name="T8" fmla="*/ 0 w 939"/>
              <a:gd name="T9" fmla="*/ 856 h 1091"/>
              <a:gd name="T10" fmla="*/ 0 w 939"/>
              <a:gd name="T11" fmla="*/ 235 h 1091"/>
              <a:gd name="T12" fmla="*/ 469 w 939"/>
              <a:gd name="T13" fmla="*/ 0 h 1091"/>
            </a:gdLst>
            <a:ahLst/>
            <a:cxnLst>
              <a:cxn ang="0">
                <a:pos x="T0" y="T1"/>
              </a:cxn>
              <a:cxn ang="0">
                <a:pos x="T2" y="T3"/>
              </a:cxn>
              <a:cxn ang="0">
                <a:pos x="T4" y="T5"/>
              </a:cxn>
              <a:cxn ang="0">
                <a:pos x="T6" y="T7"/>
              </a:cxn>
              <a:cxn ang="0">
                <a:pos x="T8" y="T9"/>
              </a:cxn>
              <a:cxn ang="0">
                <a:pos x="T10" y="T11"/>
              </a:cxn>
              <a:cxn ang="0">
                <a:pos x="T12" y="T13"/>
              </a:cxn>
            </a:cxnLst>
            <a:rect l="0" t="0" r="r" b="b"/>
            <a:pathLst>
              <a:path w="939" h="1091">
                <a:moveTo>
                  <a:pt x="469" y="0"/>
                </a:moveTo>
                <a:lnTo>
                  <a:pt x="939" y="235"/>
                </a:lnTo>
                <a:lnTo>
                  <a:pt x="939" y="856"/>
                </a:lnTo>
                <a:lnTo>
                  <a:pt x="469" y="1091"/>
                </a:lnTo>
                <a:lnTo>
                  <a:pt x="0" y="856"/>
                </a:lnTo>
                <a:lnTo>
                  <a:pt x="0" y="235"/>
                </a:lnTo>
                <a:lnTo>
                  <a:pt x="469" y="0"/>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zh-CN" altLang="en-US"/>
          </a:p>
        </p:txBody>
      </p:sp>
      <p:sp>
        <p:nvSpPr>
          <p:cNvPr id="23" name="îšḻîḋê">
            <a:extLst>
              <a:ext uri="{FF2B5EF4-FFF2-40B4-BE49-F238E27FC236}">
                <a16:creationId xmlns:a16="http://schemas.microsoft.com/office/drawing/2014/main" id="{D5E0B454-47B3-4025-8E55-2A41A426524F}"/>
              </a:ext>
            </a:extLst>
          </p:cNvPr>
          <p:cNvSpPr/>
          <p:nvPr/>
        </p:nvSpPr>
        <p:spPr bwMode="auto">
          <a:xfrm>
            <a:off x="9552644" y="2263763"/>
            <a:ext cx="685050" cy="568122"/>
          </a:xfrm>
          <a:custGeom>
            <a:avLst/>
            <a:gdLst>
              <a:gd name="connsiteX0" fmla="*/ 487366 w 608556"/>
              <a:gd name="connsiteY0" fmla="*/ 344359 h 504684"/>
              <a:gd name="connsiteX1" fmla="*/ 555009 w 608556"/>
              <a:gd name="connsiteY1" fmla="*/ 400299 h 504684"/>
              <a:gd name="connsiteX2" fmla="*/ 556199 w 608556"/>
              <a:gd name="connsiteY2" fmla="*/ 400299 h 504684"/>
              <a:gd name="connsiteX3" fmla="*/ 608556 w 608556"/>
              <a:gd name="connsiteY3" fmla="*/ 452492 h 504684"/>
              <a:gd name="connsiteX4" fmla="*/ 556199 w 608556"/>
              <a:gd name="connsiteY4" fmla="*/ 504684 h 504684"/>
              <a:gd name="connsiteX5" fmla="*/ 415512 w 608556"/>
              <a:gd name="connsiteY5" fmla="*/ 504684 h 504684"/>
              <a:gd name="connsiteX6" fmla="*/ 380912 w 608556"/>
              <a:gd name="connsiteY6" fmla="*/ 467208 h 504684"/>
              <a:gd name="connsiteX7" fmla="*/ 418441 w 608556"/>
              <a:gd name="connsiteY7" fmla="*/ 429640 h 504684"/>
              <a:gd name="connsiteX8" fmla="*/ 420638 w 608556"/>
              <a:gd name="connsiteY8" fmla="*/ 429915 h 504684"/>
              <a:gd name="connsiteX9" fmla="*/ 418441 w 608556"/>
              <a:gd name="connsiteY9" fmla="*/ 413096 h 504684"/>
              <a:gd name="connsiteX10" fmla="*/ 487366 w 608556"/>
              <a:gd name="connsiteY10" fmla="*/ 344359 h 504684"/>
              <a:gd name="connsiteX11" fmla="*/ 106454 w 608556"/>
              <a:gd name="connsiteY11" fmla="*/ 283602 h 504684"/>
              <a:gd name="connsiteX12" fmla="*/ 174097 w 608556"/>
              <a:gd name="connsiteY12" fmla="*/ 339534 h 504684"/>
              <a:gd name="connsiteX13" fmla="*/ 175378 w 608556"/>
              <a:gd name="connsiteY13" fmla="*/ 339534 h 504684"/>
              <a:gd name="connsiteX14" fmla="*/ 227644 w 608556"/>
              <a:gd name="connsiteY14" fmla="*/ 391720 h 504684"/>
              <a:gd name="connsiteX15" fmla="*/ 175378 w 608556"/>
              <a:gd name="connsiteY15" fmla="*/ 443997 h 504684"/>
              <a:gd name="connsiteX16" fmla="*/ 34600 w 608556"/>
              <a:gd name="connsiteY16" fmla="*/ 443997 h 504684"/>
              <a:gd name="connsiteX17" fmla="*/ 0 w 608556"/>
              <a:gd name="connsiteY17" fmla="*/ 406435 h 504684"/>
              <a:gd name="connsiteX18" fmla="*/ 37529 w 608556"/>
              <a:gd name="connsiteY18" fmla="*/ 368963 h 504684"/>
              <a:gd name="connsiteX19" fmla="*/ 39726 w 608556"/>
              <a:gd name="connsiteY19" fmla="*/ 369146 h 504684"/>
              <a:gd name="connsiteX20" fmla="*/ 37529 w 608556"/>
              <a:gd name="connsiteY20" fmla="*/ 352421 h 504684"/>
              <a:gd name="connsiteX21" fmla="*/ 106454 w 608556"/>
              <a:gd name="connsiteY21" fmla="*/ 283602 h 504684"/>
              <a:gd name="connsiteX22" fmla="*/ 284846 w 608556"/>
              <a:gd name="connsiteY22" fmla="*/ 180577 h 504684"/>
              <a:gd name="connsiteX23" fmla="*/ 325391 w 608556"/>
              <a:gd name="connsiteY23" fmla="*/ 180577 h 504684"/>
              <a:gd name="connsiteX24" fmla="*/ 325391 w 608556"/>
              <a:gd name="connsiteY24" fmla="*/ 257911 h 504684"/>
              <a:gd name="connsiteX25" fmla="*/ 351566 w 608556"/>
              <a:gd name="connsiteY25" fmla="*/ 299503 h 504684"/>
              <a:gd name="connsiteX26" fmla="*/ 351017 w 608556"/>
              <a:gd name="connsiteY26" fmla="*/ 305445 h 504684"/>
              <a:gd name="connsiteX27" fmla="*/ 422405 w 608556"/>
              <a:gd name="connsiteY27" fmla="*/ 352522 h 504684"/>
              <a:gd name="connsiteX28" fmla="*/ 402362 w 608556"/>
              <a:gd name="connsiteY28" fmla="*/ 387898 h 504684"/>
              <a:gd name="connsiteX29" fmla="*/ 328686 w 608556"/>
              <a:gd name="connsiteY29" fmla="*/ 339267 h 504684"/>
              <a:gd name="connsiteX30" fmla="*/ 305164 w 608556"/>
              <a:gd name="connsiteY30" fmla="*/ 345940 h 504684"/>
              <a:gd name="connsiteX31" fmla="*/ 272033 w 608556"/>
              <a:gd name="connsiteY31" fmla="*/ 331954 h 504684"/>
              <a:gd name="connsiteX32" fmla="*/ 231305 w 608556"/>
              <a:gd name="connsiteY32" fmla="*/ 345666 h 504684"/>
              <a:gd name="connsiteX33" fmla="*/ 189754 w 608556"/>
              <a:gd name="connsiteY33" fmla="*/ 320710 h 504684"/>
              <a:gd name="connsiteX34" fmla="*/ 188198 w 608556"/>
              <a:gd name="connsiteY34" fmla="*/ 317420 h 504684"/>
              <a:gd name="connsiteX35" fmla="*/ 259220 w 608556"/>
              <a:gd name="connsiteY35" fmla="*/ 293561 h 504684"/>
              <a:gd name="connsiteX36" fmla="*/ 284846 w 608556"/>
              <a:gd name="connsiteY36" fmla="*/ 257911 h 504684"/>
              <a:gd name="connsiteX37" fmla="*/ 296910 w 608556"/>
              <a:gd name="connsiteY37" fmla="*/ 0 h 504684"/>
              <a:gd name="connsiteX38" fmla="*/ 364553 w 608556"/>
              <a:gd name="connsiteY38" fmla="*/ 56024 h 504684"/>
              <a:gd name="connsiteX39" fmla="*/ 365743 w 608556"/>
              <a:gd name="connsiteY39" fmla="*/ 55932 h 504684"/>
              <a:gd name="connsiteX40" fmla="*/ 418100 w 608556"/>
              <a:gd name="connsiteY40" fmla="*/ 108118 h 504684"/>
              <a:gd name="connsiteX41" fmla="*/ 365743 w 608556"/>
              <a:gd name="connsiteY41" fmla="*/ 160395 h 504684"/>
              <a:gd name="connsiteX42" fmla="*/ 225056 w 608556"/>
              <a:gd name="connsiteY42" fmla="*/ 160395 h 504684"/>
              <a:gd name="connsiteX43" fmla="*/ 190456 w 608556"/>
              <a:gd name="connsiteY43" fmla="*/ 122832 h 504684"/>
              <a:gd name="connsiteX44" fmla="*/ 227985 w 608556"/>
              <a:gd name="connsiteY44" fmla="*/ 85361 h 504684"/>
              <a:gd name="connsiteX45" fmla="*/ 230182 w 608556"/>
              <a:gd name="connsiteY45" fmla="*/ 85544 h 504684"/>
              <a:gd name="connsiteX46" fmla="*/ 227985 w 608556"/>
              <a:gd name="connsiteY46" fmla="*/ 68819 h 504684"/>
              <a:gd name="connsiteX47" fmla="*/ 296910 w 608556"/>
              <a:gd name="connsiteY47" fmla="*/ 0 h 5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556" h="504684">
                <a:moveTo>
                  <a:pt x="487366" y="344359"/>
                </a:moveTo>
                <a:cubicBezTo>
                  <a:pt x="520958" y="344359"/>
                  <a:pt x="548968" y="368490"/>
                  <a:pt x="555009" y="400299"/>
                </a:cubicBezTo>
                <a:cubicBezTo>
                  <a:pt x="555375" y="400299"/>
                  <a:pt x="555833" y="400299"/>
                  <a:pt x="556199" y="400299"/>
                </a:cubicBezTo>
                <a:cubicBezTo>
                  <a:pt x="585123" y="400299"/>
                  <a:pt x="608556" y="423608"/>
                  <a:pt x="608556" y="452492"/>
                </a:cubicBezTo>
                <a:cubicBezTo>
                  <a:pt x="608556" y="481376"/>
                  <a:pt x="585123" y="504684"/>
                  <a:pt x="556199" y="504684"/>
                </a:cubicBezTo>
                <a:lnTo>
                  <a:pt x="415512" y="504684"/>
                </a:lnTo>
                <a:cubicBezTo>
                  <a:pt x="395924" y="503405"/>
                  <a:pt x="380912" y="487043"/>
                  <a:pt x="380912" y="467208"/>
                </a:cubicBezTo>
                <a:cubicBezTo>
                  <a:pt x="380912" y="446459"/>
                  <a:pt x="397754" y="429640"/>
                  <a:pt x="418441" y="429640"/>
                </a:cubicBezTo>
                <a:cubicBezTo>
                  <a:pt x="419173" y="429640"/>
                  <a:pt x="419905" y="429823"/>
                  <a:pt x="420638" y="429915"/>
                </a:cubicBezTo>
                <a:cubicBezTo>
                  <a:pt x="419265" y="424522"/>
                  <a:pt x="418441" y="418946"/>
                  <a:pt x="418441" y="413096"/>
                </a:cubicBezTo>
                <a:cubicBezTo>
                  <a:pt x="418441" y="375163"/>
                  <a:pt x="449288" y="344359"/>
                  <a:pt x="487366" y="344359"/>
                </a:cubicBezTo>
                <a:close/>
                <a:moveTo>
                  <a:pt x="106454" y="283602"/>
                </a:moveTo>
                <a:cubicBezTo>
                  <a:pt x="140138" y="283602"/>
                  <a:pt x="168056" y="307730"/>
                  <a:pt x="174097" y="339534"/>
                </a:cubicBezTo>
                <a:cubicBezTo>
                  <a:pt x="174463" y="339534"/>
                  <a:pt x="174921" y="339534"/>
                  <a:pt x="175378" y="339534"/>
                </a:cubicBezTo>
                <a:cubicBezTo>
                  <a:pt x="204211" y="339534"/>
                  <a:pt x="227644" y="362840"/>
                  <a:pt x="227644" y="391720"/>
                </a:cubicBezTo>
                <a:cubicBezTo>
                  <a:pt x="227644" y="420601"/>
                  <a:pt x="204211" y="443997"/>
                  <a:pt x="175378" y="443997"/>
                </a:cubicBezTo>
                <a:lnTo>
                  <a:pt x="34600" y="443997"/>
                </a:lnTo>
                <a:cubicBezTo>
                  <a:pt x="15012" y="442626"/>
                  <a:pt x="0" y="426267"/>
                  <a:pt x="0" y="406435"/>
                </a:cubicBezTo>
                <a:cubicBezTo>
                  <a:pt x="0" y="385688"/>
                  <a:pt x="16842" y="368963"/>
                  <a:pt x="37529" y="368963"/>
                </a:cubicBezTo>
                <a:cubicBezTo>
                  <a:pt x="38261" y="368963"/>
                  <a:pt x="38993" y="369146"/>
                  <a:pt x="39726" y="369146"/>
                </a:cubicBezTo>
                <a:cubicBezTo>
                  <a:pt x="38353" y="363754"/>
                  <a:pt x="37529" y="358179"/>
                  <a:pt x="37529" y="352421"/>
                </a:cubicBezTo>
                <a:cubicBezTo>
                  <a:pt x="37529" y="314401"/>
                  <a:pt x="68376" y="283602"/>
                  <a:pt x="106454" y="283602"/>
                </a:cubicBezTo>
                <a:close/>
                <a:moveTo>
                  <a:pt x="284846" y="180577"/>
                </a:moveTo>
                <a:lnTo>
                  <a:pt x="325391" y="180577"/>
                </a:lnTo>
                <a:lnTo>
                  <a:pt x="325391" y="257911"/>
                </a:lnTo>
                <a:cubicBezTo>
                  <a:pt x="340858" y="265407"/>
                  <a:pt x="351566" y="281129"/>
                  <a:pt x="351566" y="299503"/>
                </a:cubicBezTo>
                <a:cubicBezTo>
                  <a:pt x="351566" y="301514"/>
                  <a:pt x="351292" y="303525"/>
                  <a:pt x="351017" y="305445"/>
                </a:cubicBezTo>
                <a:lnTo>
                  <a:pt x="422405" y="352522"/>
                </a:lnTo>
                <a:cubicBezTo>
                  <a:pt x="413161" y="362486"/>
                  <a:pt x="406297" y="374552"/>
                  <a:pt x="402362" y="387898"/>
                </a:cubicBezTo>
                <a:lnTo>
                  <a:pt x="328686" y="339267"/>
                </a:lnTo>
                <a:cubicBezTo>
                  <a:pt x="321730" y="343380"/>
                  <a:pt x="313767" y="345940"/>
                  <a:pt x="305164" y="345940"/>
                </a:cubicBezTo>
                <a:cubicBezTo>
                  <a:pt x="292168" y="345940"/>
                  <a:pt x="280453" y="340547"/>
                  <a:pt x="272033" y="331954"/>
                </a:cubicBezTo>
                <a:lnTo>
                  <a:pt x="231305" y="345666"/>
                </a:lnTo>
                <a:cubicBezTo>
                  <a:pt x="220872" y="333051"/>
                  <a:pt x="206320" y="324093"/>
                  <a:pt x="189754" y="320710"/>
                </a:cubicBezTo>
                <a:cubicBezTo>
                  <a:pt x="189296" y="319522"/>
                  <a:pt x="188656" y="318517"/>
                  <a:pt x="188198" y="317420"/>
                </a:cubicBezTo>
                <a:lnTo>
                  <a:pt x="259220" y="293561"/>
                </a:lnTo>
                <a:cubicBezTo>
                  <a:pt x="261325" y="277747"/>
                  <a:pt x="271118" y="264584"/>
                  <a:pt x="284846" y="257911"/>
                </a:cubicBezTo>
                <a:close/>
                <a:moveTo>
                  <a:pt x="296910" y="0"/>
                </a:moveTo>
                <a:cubicBezTo>
                  <a:pt x="330594" y="0"/>
                  <a:pt x="358512" y="24128"/>
                  <a:pt x="364553" y="56024"/>
                </a:cubicBezTo>
                <a:cubicBezTo>
                  <a:pt x="364919" y="56024"/>
                  <a:pt x="365377" y="55932"/>
                  <a:pt x="365743" y="55932"/>
                </a:cubicBezTo>
                <a:cubicBezTo>
                  <a:pt x="394667" y="55932"/>
                  <a:pt x="418100" y="79329"/>
                  <a:pt x="418100" y="108118"/>
                </a:cubicBezTo>
                <a:cubicBezTo>
                  <a:pt x="418100" y="136998"/>
                  <a:pt x="394667" y="160395"/>
                  <a:pt x="365743" y="160395"/>
                </a:cubicBezTo>
                <a:lnTo>
                  <a:pt x="225056" y="160395"/>
                </a:lnTo>
                <a:cubicBezTo>
                  <a:pt x="205468" y="159115"/>
                  <a:pt x="190456" y="142756"/>
                  <a:pt x="190456" y="122832"/>
                </a:cubicBezTo>
                <a:cubicBezTo>
                  <a:pt x="190456" y="102177"/>
                  <a:pt x="207298" y="85361"/>
                  <a:pt x="227985" y="85361"/>
                </a:cubicBezTo>
                <a:cubicBezTo>
                  <a:pt x="228717" y="85361"/>
                  <a:pt x="229449" y="85544"/>
                  <a:pt x="230182" y="85544"/>
                </a:cubicBezTo>
                <a:cubicBezTo>
                  <a:pt x="228809" y="80152"/>
                  <a:pt x="227985" y="74577"/>
                  <a:pt x="227985" y="68819"/>
                </a:cubicBezTo>
                <a:cubicBezTo>
                  <a:pt x="227985" y="30799"/>
                  <a:pt x="258832" y="0"/>
                  <a:pt x="296910"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4" name="îš1íḍe">
            <a:extLst>
              <a:ext uri="{FF2B5EF4-FFF2-40B4-BE49-F238E27FC236}">
                <a16:creationId xmlns:a16="http://schemas.microsoft.com/office/drawing/2014/main" id="{54468721-B029-461F-BB47-4B99FBE34351}"/>
              </a:ext>
            </a:extLst>
          </p:cNvPr>
          <p:cNvGrpSpPr/>
          <p:nvPr/>
        </p:nvGrpSpPr>
        <p:grpSpPr>
          <a:xfrm>
            <a:off x="8851155" y="3647441"/>
            <a:ext cx="2088028" cy="1923503"/>
            <a:chOff x="1112371" y="3051909"/>
            <a:chExt cx="2088028" cy="1923503"/>
          </a:xfrm>
        </p:grpSpPr>
        <p:sp>
          <p:nvSpPr>
            <p:cNvPr id="27" name="ïsḷiḓe">
              <a:extLst>
                <a:ext uri="{FF2B5EF4-FFF2-40B4-BE49-F238E27FC236}">
                  <a16:creationId xmlns:a16="http://schemas.microsoft.com/office/drawing/2014/main" id="{73DA5CA1-A22D-45FF-B355-18D3880E7B99}"/>
                </a:ext>
              </a:extLst>
            </p:cNvPr>
            <p:cNvSpPr/>
            <p:nvPr/>
          </p:nvSpPr>
          <p:spPr>
            <a:xfrm>
              <a:off x="1112372" y="3051909"/>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1800" b="1" dirty="0">
                  <a:solidFill>
                    <a:srgbClr val="000000"/>
                  </a:solidFill>
                </a:rPr>
                <a:t>小标题小标题</a:t>
              </a:r>
            </a:p>
          </p:txBody>
        </p:sp>
        <p:sp>
          <p:nvSpPr>
            <p:cNvPr id="28" name="íš1íḍé">
              <a:extLst>
                <a:ext uri="{FF2B5EF4-FFF2-40B4-BE49-F238E27FC236}">
                  <a16:creationId xmlns:a16="http://schemas.microsoft.com/office/drawing/2014/main" id="{B40F5E8D-FBEB-4054-86D5-66BEF7C4392C}"/>
                </a:ext>
              </a:extLst>
            </p:cNvPr>
            <p:cNvSpPr txBox="1"/>
            <p:nvPr/>
          </p:nvSpPr>
          <p:spPr>
            <a:xfrm>
              <a:off x="1112371" y="3592314"/>
              <a:ext cx="2088028" cy="1383098"/>
            </a:xfrm>
            <a:prstGeom prst="rect">
              <a:avLst/>
            </a:prstGeom>
            <a:noFill/>
            <a:ln>
              <a:noFill/>
            </a:ln>
          </p:spPr>
          <p:txBody>
            <a:bodyPr wrap="square" lIns="91440" tIns="45720" rIns="91440" bIns="45720" anchor="t" anchorCtr="0">
              <a:normAutofit/>
            </a:bodyPr>
            <a:lstStyle>
              <a:defPPr>
                <a:defRPr lang="en-US"/>
              </a:defPPr>
              <a:lvl1pPr marL="0" algn="l" defTabSz="609585" rtl="0" eaLnBrk="1" latinLnBrk="0" hangingPunct="1">
                <a:defRPr sz="2400" kern="1200">
                  <a:solidFill>
                    <a:schemeClr val="tx1"/>
                  </a:solidFill>
                </a:defRPr>
              </a:lvl1pPr>
              <a:lvl2pPr marL="609585" algn="l" defTabSz="609585" rtl="0" eaLnBrk="1" latinLnBrk="0" hangingPunct="1">
                <a:defRPr sz="2400" kern="1200">
                  <a:solidFill>
                    <a:schemeClr val="tx1"/>
                  </a:solidFill>
                </a:defRPr>
              </a:lvl2pPr>
              <a:lvl3pPr marL="1219170" algn="l" defTabSz="609585" rtl="0" eaLnBrk="1" latinLnBrk="0" hangingPunct="1">
                <a:defRPr sz="2400" kern="1200">
                  <a:solidFill>
                    <a:schemeClr val="tx1"/>
                  </a:solidFill>
                </a:defRPr>
              </a:lvl3pPr>
              <a:lvl4pPr marL="1828754" algn="l" defTabSz="609585" rtl="0" eaLnBrk="1" latinLnBrk="0" hangingPunct="1">
                <a:defRPr sz="2400" kern="1200">
                  <a:solidFill>
                    <a:schemeClr val="tx1"/>
                  </a:solidFill>
                </a:defRPr>
              </a:lvl4pPr>
              <a:lvl5pPr marL="2438339" algn="l" defTabSz="609585" rtl="0" eaLnBrk="1" latinLnBrk="0" hangingPunct="1">
                <a:defRPr sz="2400" kern="1200">
                  <a:solidFill>
                    <a:schemeClr val="tx1"/>
                  </a:solidFill>
                </a:defRPr>
              </a:lvl5pPr>
              <a:lvl6pPr marL="3047924" algn="l" defTabSz="609585" rtl="0" eaLnBrk="1" latinLnBrk="0" hangingPunct="1">
                <a:defRPr sz="2400" kern="1200">
                  <a:solidFill>
                    <a:schemeClr val="tx1"/>
                  </a:solidFill>
                </a:defRPr>
              </a:lvl6pPr>
              <a:lvl7pPr marL="3657509" algn="l" defTabSz="609585" rtl="0" eaLnBrk="1" latinLnBrk="0" hangingPunct="1">
                <a:defRPr sz="2400" kern="1200">
                  <a:solidFill>
                    <a:schemeClr val="tx1"/>
                  </a:solidFill>
                </a:defRPr>
              </a:lvl7pPr>
              <a:lvl8pPr marL="4267093" algn="l" defTabSz="609585" rtl="0" eaLnBrk="1" latinLnBrk="0" hangingPunct="1">
                <a:defRPr sz="2400" kern="1200">
                  <a:solidFill>
                    <a:schemeClr val="tx1"/>
                  </a:solidFill>
                </a:defRPr>
              </a:lvl8pPr>
              <a:lvl9pPr marL="4876678" algn="l" defTabSz="609585" rtl="0" eaLnBrk="1" latinLnBrk="0" hangingPunct="1">
                <a:defRPr sz="2400" kern="1200">
                  <a:solidFill>
                    <a:schemeClr val="tx1"/>
                  </a:solidFill>
                </a:defRPr>
              </a:lvl9pPr>
            </a:lstStyle>
            <a:p>
              <a:pPr algn="ctr">
                <a:lnSpc>
                  <a:spcPct val="130000"/>
                </a:lnSpc>
                <a:spcBef>
                  <a:spcPct val="0"/>
                </a:spcBef>
              </a:pPr>
              <a:r>
                <a:rPr lang="zh-CN" altLang="en-US" sz="1400" dirty="0">
                  <a:solidFill>
                    <a:schemeClr val="bg1">
                      <a:lumMod val="50000"/>
                    </a:schemeClr>
                  </a:solidFill>
                </a:rPr>
                <a:t>在此处输入你的内容在此处输入你的内容在此处输入你的内容在此处输入你的内容</a:t>
              </a:r>
              <a:endParaRPr lang="en-US" altLang="zh-CN" sz="1400" dirty="0">
                <a:solidFill>
                  <a:schemeClr val="bg1">
                    <a:lumMod val="50000"/>
                  </a:schemeClr>
                </a:solidFill>
              </a:endParaRPr>
            </a:p>
          </p:txBody>
        </p:sp>
      </p:grpSp>
      <p:sp>
        <p:nvSpPr>
          <p:cNvPr id="25" name="iṡliḍe">
            <a:extLst>
              <a:ext uri="{FF2B5EF4-FFF2-40B4-BE49-F238E27FC236}">
                <a16:creationId xmlns:a16="http://schemas.microsoft.com/office/drawing/2014/main" id="{964C95A2-97BC-46F0-903D-63469C8AC703}"/>
              </a:ext>
            </a:extLst>
          </p:cNvPr>
          <p:cNvSpPr/>
          <p:nvPr/>
        </p:nvSpPr>
        <p:spPr>
          <a:xfrm>
            <a:off x="8851155" y="5570944"/>
            <a:ext cx="2088028" cy="36000"/>
          </a:xfrm>
          <a:prstGeom prst="rect">
            <a:avLst/>
          </a:prstGeom>
          <a:solidFill>
            <a:schemeClr val="accent2"/>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sp>
        <p:nvSpPr>
          <p:cNvPr id="26" name="íšḷiḍe">
            <a:extLst>
              <a:ext uri="{FF2B5EF4-FFF2-40B4-BE49-F238E27FC236}">
                <a16:creationId xmlns:a16="http://schemas.microsoft.com/office/drawing/2014/main" id="{73DA5CA1-A22D-45FF-B355-18D3880E7B99}"/>
              </a:ext>
            </a:extLst>
          </p:cNvPr>
          <p:cNvSpPr/>
          <p:nvPr/>
        </p:nvSpPr>
        <p:spPr>
          <a:xfrm>
            <a:off x="8851156" y="5636190"/>
            <a:ext cx="2088027" cy="54040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en-US"/>
            </a:defPPr>
            <a:lvl1pPr marL="0" algn="l" defTabSz="609585" rtl="0" eaLnBrk="1" latinLnBrk="0" hangingPunct="1">
              <a:defRPr sz="2400" kern="1200">
                <a:solidFill>
                  <a:schemeClr val="lt1"/>
                </a:solidFill>
              </a:defRPr>
            </a:lvl1pPr>
            <a:lvl2pPr marL="609585" algn="l" defTabSz="609585" rtl="0" eaLnBrk="1" latinLnBrk="0" hangingPunct="1">
              <a:defRPr sz="2400" kern="1200">
                <a:solidFill>
                  <a:schemeClr val="lt1"/>
                </a:solidFill>
              </a:defRPr>
            </a:lvl2pPr>
            <a:lvl3pPr marL="1219170" algn="l" defTabSz="609585" rtl="0" eaLnBrk="1" latinLnBrk="0" hangingPunct="1">
              <a:defRPr sz="2400" kern="1200">
                <a:solidFill>
                  <a:schemeClr val="lt1"/>
                </a:solidFill>
              </a:defRPr>
            </a:lvl3pPr>
            <a:lvl4pPr marL="1828754" algn="l" defTabSz="609585" rtl="0" eaLnBrk="1" latinLnBrk="0" hangingPunct="1">
              <a:defRPr sz="2400" kern="1200">
                <a:solidFill>
                  <a:schemeClr val="lt1"/>
                </a:solidFill>
              </a:defRPr>
            </a:lvl4pPr>
            <a:lvl5pPr marL="2438339" algn="l" defTabSz="609585" rtl="0" eaLnBrk="1" latinLnBrk="0" hangingPunct="1">
              <a:defRPr sz="2400" kern="1200">
                <a:solidFill>
                  <a:schemeClr val="lt1"/>
                </a:solidFill>
              </a:defRPr>
            </a:lvl5pPr>
            <a:lvl6pPr marL="3047924" algn="l" defTabSz="609585" rtl="0" eaLnBrk="1" latinLnBrk="0" hangingPunct="1">
              <a:defRPr sz="2400" kern="1200">
                <a:solidFill>
                  <a:schemeClr val="lt1"/>
                </a:solidFill>
              </a:defRPr>
            </a:lvl6pPr>
            <a:lvl7pPr marL="3657509" algn="l" defTabSz="609585" rtl="0" eaLnBrk="1" latinLnBrk="0" hangingPunct="1">
              <a:defRPr sz="2400" kern="1200">
                <a:solidFill>
                  <a:schemeClr val="lt1"/>
                </a:solidFill>
              </a:defRPr>
            </a:lvl7pPr>
            <a:lvl8pPr marL="4267093" algn="l" defTabSz="609585" rtl="0" eaLnBrk="1" latinLnBrk="0" hangingPunct="1">
              <a:defRPr sz="2400" kern="1200">
                <a:solidFill>
                  <a:schemeClr val="lt1"/>
                </a:solidFill>
              </a:defRPr>
            </a:lvl8pPr>
            <a:lvl9pPr marL="4876678" algn="l" defTabSz="609585" rtl="0" eaLnBrk="1" latinLnBrk="0" hangingPunct="1">
              <a:defRPr sz="2400" kern="1200">
                <a:solidFill>
                  <a:schemeClr val="lt1"/>
                </a:solidFill>
              </a:defRPr>
            </a:lvl9pPr>
          </a:lstStyle>
          <a:p>
            <a:pPr lvl="0" algn="ctr">
              <a:lnSpc>
                <a:spcPct val="120000"/>
              </a:lnSpc>
            </a:pPr>
            <a:r>
              <a:rPr lang="zh-CN" altLang="en-US" sz="2000" dirty="0">
                <a:solidFill>
                  <a:schemeClr val="accent2"/>
                </a:solidFill>
                <a:latin typeface="+mj-ea"/>
                <a:ea typeface="+mj-ea"/>
              </a:rPr>
              <a:t>关键词</a:t>
            </a:r>
          </a:p>
        </p:txBody>
      </p:sp>
      <p:sp>
        <p:nvSpPr>
          <p:cNvPr id="5" name="标题 4">
            <a:extLst>
              <a:ext uri="{FF2B5EF4-FFF2-40B4-BE49-F238E27FC236}">
                <a16:creationId xmlns:a16="http://schemas.microsoft.com/office/drawing/2014/main" id="{F37CCAD3-52D6-4C98-8EBF-2E42A00854DD}"/>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146349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男士, 人员&#10;&#10;描述已自动生成">
            <a:extLst>
              <a:ext uri="{FF2B5EF4-FFF2-40B4-BE49-F238E27FC236}">
                <a16:creationId xmlns:a16="http://schemas.microsoft.com/office/drawing/2014/main" id="{898427A4-76A9-4565-9679-A3D55E6976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6" name="矩形 55">
            <a:extLst>
              <a:ext uri="{FF2B5EF4-FFF2-40B4-BE49-F238E27FC236}">
                <a16:creationId xmlns:a16="http://schemas.microsoft.com/office/drawing/2014/main" id="{5E637317-3D48-43EE-B063-5BD8CB7FF09C}"/>
              </a:ext>
            </a:extLst>
          </p:cNvPr>
          <p:cNvSpPr/>
          <p:nvPr/>
        </p:nvSpPr>
        <p:spPr>
          <a:xfrm>
            <a:off x="5558" y="1"/>
            <a:ext cx="12180884" cy="6857999"/>
          </a:xfrm>
          <a:prstGeom prst="rect">
            <a:avLst/>
          </a:prstGeom>
          <a:gradFill>
            <a:gsLst>
              <a:gs pos="100000">
                <a:schemeClr val="bg1">
                  <a:alpha val="90000"/>
                </a:schemeClr>
              </a:gs>
              <a:gs pos="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pic>
        <p:nvPicPr>
          <p:cNvPr id="61" name="图片 60" descr="图片包含 建筑物&#10;&#10;描述已自动生成">
            <a:extLst>
              <a:ext uri="{FF2B5EF4-FFF2-40B4-BE49-F238E27FC236}">
                <a16:creationId xmlns:a16="http://schemas.microsoft.com/office/drawing/2014/main" id="{CC558AEB-542A-46F7-9ABD-74FBDD06869E}"/>
              </a:ext>
            </a:extLst>
          </p:cNvPr>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t="50519" r="27740"/>
          <a:stretch/>
        </p:blipFill>
        <p:spPr>
          <a:xfrm flipH="1">
            <a:off x="6095998" y="0"/>
            <a:ext cx="6096001" cy="2348072"/>
          </a:xfrm>
          <a:prstGeom prst="rect">
            <a:avLst/>
          </a:prstGeom>
        </p:spPr>
      </p:pic>
      <p:pic>
        <p:nvPicPr>
          <p:cNvPr id="7" name="图片 6" descr="图片包含 建筑物&#10;&#10;描述已自动生成">
            <a:extLst>
              <a:ext uri="{FF2B5EF4-FFF2-40B4-BE49-F238E27FC236}">
                <a16:creationId xmlns:a16="http://schemas.microsoft.com/office/drawing/2014/main" id="{1C7B914C-199A-4783-95E2-14658A798E91}"/>
              </a:ext>
            </a:extLst>
          </p:cNvPr>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t="50519" r="27740"/>
          <a:stretch/>
        </p:blipFill>
        <p:spPr>
          <a:xfrm>
            <a:off x="0" y="0"/>
            <a:ext cx="6096000" cy="2348072"/>
          </a:xfrm>
          <a:prstGeom prst="rect">
            <a:avLst/>
          </a:prstGeom>
        </p:spPr>
      </p:pic>
      <p:sp>
        <p:nvSpPr>
          <p:cNvPr id="28" name="矩形 27">
            <a:extLst>
              <a:ext uri="{FF2B5EF4-FFF2-40B4-BE49-F238E27FC236}">
                <a16:creationId xmlns:a16="http://schemas.microsoft.com/office/drawing/2014/main" id="{8BACFE40-E2CE-4CE8-ABCB-7A25C69B2C9D}"/>
              </a:ext>
            </a:extLst>
          </p:cNvPr>
          <p:cNvSpPr/>
          <p:nvPr/>
        </p:nvSpPr>
        <p:spPr>
          <a:xfrm>
            <a:off x="-1" y="1"/>
            <a:ext cx="12214231" cy="71035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pic>
        <p:nvPicPr>
          <p:cNvPr id="36" name="图片 35">
            <a:extLst>
              <a:ext uri="{FF2B5EF4-FFF2-40B4-BE49-F238E27FC236}">
                <a16:creationId xmlns:a16="http://schemas.microsoft.com/office/drawing/2014/main" id="{76565CA8-9E2D-42C0-AC03-0AC1F96EA7D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35311" y="2744725"/>
            <a:ext cx="1402202" cy="1402202"/>
          </a:xfrm>
          <a:prstGeom prst="rect">
            <a:avLst/>
          </a:prstGeom>
        </p:spPr>
      </p:pic>
      <p:sp>
        <p:nvSpPr>
          <p:cNvPr id="39" name="TextBox 9">
            <a:extLst>
              <a:ext uri="{FF2B5EF4-FFF2-40B4-BE49-F238E27FC236}">
                <a16:creationId xmlns:a16="http://schemas.microsoft.com/office/drawing/2014/main" id="{A1232C0E-89E8-4307-BC31-4A4ADCB1A869}"/>
              </a:ext>
            </a:extLst>
          </p:cNvPr>
          <p:cNvSpPr>
            <a:spLocks noChangeArrowheads="1"/>
          </p:cNvSpPr>
          <p:nvPr/>
        </p:nvSpPr>
        <p:spPr bwMode="auto">
          <a:xfrm>
            <a:off x="1757629" y="34113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团队介绍</a:t>
            </a:r>
          </a:p>
        </p:txBody>
      </p:sp>
      <p:sp>
        <p:nvSpPr>
          <p:cNvPr id="40" name="TextBox 9">
            <a:extLst>
              <a:ext uri="{FF2B5EF4-FFF2-40B4-BE49-F238E27FC236}">
                <a16:creationId xmlns:a16="http://schemas.microsoft.com/office/drawing/2014/main" id="{0633C7AA-0EF4-4F5B-B137-06504D349B33}"/>
              </a:ext>
            </a:extLst>
          </p:cNvPr>
          <p:cNvSpPr>
            <a:spLocks noChangeArrowheads="1"/>
          </p:cNvSpPr>
          <p:nvPr/>
        </p:nvSpPr>
        <p:spPr bwMode="auto">
          <a:xfrm>
            <a:off x="1757629" y="30073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01</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1" name="TextBox 9">
            <a:extLst>
              <a:ext uri="{FF2B5EF4-FFF2-40B4-BE49-F238E27FC236}">
                <a16:creationId xmlns:a16="http://schemas.microsoft.com/office/drawing/2014/main" id="{521CFD49-94CF-40DF-BA2D-ADEDBAC788D6}"/>
              </a:ext>
            </a:extLst>
          </p:cNvPr>
          <p:cNvSpPr>
            <a:spLocks noChangeArrowheads="1"/>
          </p:cNvSpPr>
          <p:nvPr/>
        </p:nvSpPr>
        <p:spPr bwMode="auto">
          <a:xfrm>
            <a:off x="5503147" y="34113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集团业务简介</a:t>
            </a:r>
          </a:p>
        </p:txBody>
      </p:sp>
      <p:sp>
        <p:nvSpPr>
          <p:cNvPr id="42" name="TextBox 9">
            <a:extLst>
              <a:ext uri="{FF2B5EF4-FFF2-40B4-BE49-F238E27FC236}">
                <a16:creationId xmlns:a16="http://schemas.microsoft.com/office/drawing/2014/main" id="{F7E06FA9-7A5C-4514-9CFD-855F0218C807}"/>
              </a:ext>
            </a:extLst>
          </p:cNvPr>
          <p:cNvSpPr>
            <a:spLocks noChangeArrowheads="1"/>
          </p:cNvSpPr>
          <p:nvPr/>
        </p:nvSpPr>
        <p:spPr bwMode="auto">
          <a:xfrm>
            <a:off x="5503147" y="30073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02</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43" name="图片 42">
            <a:extLst>
              <a:ext uri="{FF2B5EF4-FFF2-40B4-BE49-F238E27FC236}">
                <a16:creationId xmlns:a16="http://schemas.microsoft.com/office/drawing/2014/main" id="{22DEAA20-D2F7-4138-A5F8-6F6D9393C00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857858" y="2744725"/>
            <a:ext cx="1402202" cy="1402202"/>
          </a:xfrm>
          <a:prstGeom prst="rect">
            <a:avLst/>
          </a:prstGeom>
        </p:spPr>
      </p:pic>
      <p:sp>
        <p:nvSpPr>
          <p:cNvPr id="44" name="TextBox 9">
            <a:extLst>
              <a:ext uri="{FF2B5EF4-FFF2-40B4-BE49-F238E27FC236}">
                <a16:creationId xmlns:a16="http://schemas.microsoft.com/office/drawing/2014/main" id="{F3386D71-FEF0-47B6-AE87-A0C27E17064A}"/>
              </a:ext>
            </a:extLst>
          </p:cNvPr>
          <p:cNvSpPr>
            <a:spLocks noChangeArrowheads="1"/>
          </p:cNvSpPr>
          <p:nvPr/>
        </p:nvSpPr>
        <p:spPr bwMode="auto">
          <a:xfrm>
            <a:off x="9125694" y="34113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客户成功保障</a:t>
            </a:r>
          </a:p>
        </p:txBody>
      </p:sp>
      <p:sp>
        <p:nvSpPr>
          <p:cNvPr id="45" name="TextBox 9">
            <a:extLst>
              <a:ext uri="{FF2B5EF4-FFF2-40B4-BE49-F238E27FC236}">
                <a16:creationId xmlns:a16="http://schemas.microsoft.com/office/drawing/2014/main" id="{10A9176C-D2AE-49EC-BD3F-57CB03A75BD0}"/>
              </a:ext>
            </a:extLst>
          </p:cNvPr>
          <p:cNvSpPr>
            <a:spLocks noChangeArrowheads="1"/>
          </p:cNvSpPr>
          <p:nvPr/>
        </p:nvSpPr>
        <p:spPr bwMode="auto">
          <a:xfrm>
            <a:off x="9125694" y="30073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03</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F75E5E20-A0D3-4B3C-8CBC-E5FE2D6813ED}"/>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2969" y="4159925"/>
            <a:ext cx="1402202" cy="1402202"/>
          </a:xfrm>
          <a:prstGeom prst="rect">
            <a:avLst/>
          </a:prstGeom>
        </p:spPr>
      </p:pic>
      <p:sp>
        <p:nvSpPr>
          <p:cNvPr id="47" name="TextBox 9">
            <a:extLst>
              <a:ext uri="{FF2B5EF4-FFF2-40B4-BE49-F238E27FC236}">
                <a16:creationId xmlns:a16="http://schemas.microsoft.com/office/drawing/2014/main" id="{23CDECA3-1F36-4DE9-BD2B-3ACB33BFBF45}"/>
              </a:ext>
            </a:extLst>
          </p:cNvPr>
          <p:cNvSpPr>
            <a:spLocks noChangeArrowheads="1"/>
          </p:cNvSpPr>
          <p:nvPr/>
        </p:nvSpPr>
        <p:spPr bwMode="auto">
          <a:xfrm>
            <a:off x="1720805" y="48265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核心能力优势</a:t>
            </a:r>
          </a:p>
        </p:txBody>
      </p:sp>
      <p:sp>
        <p:nvSpPr>
          <p:cNvPr id="48" name="TextBox 9">
            <a:extLst>
              <a:ext uri="{FF2B5EF4-FFF2-40B4-BE49-F238E27FC236}">
                <a16:creationId xmlns:a16="http://schemas.microsoft.com/office/drawing/2014/main" id="{F6B02C09-4C58-4726-8F04-CDE394D9B493}"/>
              </a:ext>
            </a:extLst>
          </p:cNvPr>
          <p:cNvSpPr>
            <a:spLocks noChangeArrowheads="1"/>
          </p:cNvSpPr>
          <p:nvPr/>
        </p:nvSpPr>
        <p:spPr bwMode="auto">
          <a:xfrm>
            <a:off x="1720805" y="44225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04</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49" name="图片 48">
            <a:extLst>
              <a:ext uri="{FF2B5EF4-FFF2-40B4-BE49-F238E27FC236}">
                <a16:creationId xmlns:a16="http://schemas.microsoft.com/office/drawing/2014/main" id="{7E233C91-2045-4F8D-A78D-2C41CF5F526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35311" y="4159925"/>
            <a:ext cx="1402202" cy="1402202"/>
          </a:xfrm>
          <a:prstGeom prst="rect">
            <a:avLst/>
          </a:prstGeom>
        </p:spPr>
      </p:pic>
      <p:sp>
        <p:nvSpPr>
          <p:cNvPr id="50" name="TextBox 9">
            <a:extLst>
              <a:ext uri="{FF2B5EF4-FFF2-40B4-BE49-F238E27FC236}">
                <a16:creationId xmlns:a16="http://schemas.microsoft.com/office/drawing/2014/main" id="{7C0E01BF-0924-44D3-991D-556E901C9078}"/>
              </a:ext>
            </a:extLst>
          </p:cNvPr>
          <p:cNvSpPr>
            <a:spLocks noChangeArrowheads="1"/>
          </p:cNvSpPr>
          <p:nvPr/>
        </p:nvSpPr>
        <p:spPr bwMode="auto">
          <a:xfrm>
            <a:off x="5503147" y="48265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成功案例</a:t>
            </a:r>
          </a:p>
        </p:txBody>
      </p:sp>
      <p:sp>
        <p:nvSpPr>
          <p:cNvPr id="51" name="TextBox 9">
            <a:extLst>
              <a:ext uri="{FF2B5EF4-FFF2-40B4-BE49-F238E27FC236}">
                <a16:creationId xmlns:a16="http://schemas.microsoft.com/office/drawing/2014/main" id="{769DC691-66DB-48CC-A3EA-790161FEBD96}"/>
              </a:ext>
            </a:extLst>
          </p:cNvPr>
          <p:cNvSpPr>
            <a:spLocks noChangeArrowheads="1"/>
          </p:cNvSpPr>
          <p:nvPr/>
        </p:nvSpPr>
        <p:spPr bwMode="auto">
          <a:xfrm>
            <a:off x="5503147" y="44225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05</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52" name="图片 51">
            <a:extLst>
              <a:ext uri="{FF2B5EF4-FFF2-40B4-BE49-F238E27FC236}">
                <a16:creationId xmlns:a16="http://schemas.microsoft.com/office/drawing/2014/main" id="{5C21BC33-E745-4606-BF27-71826D40466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888303" y="4159925"/>
            <a:ext cx="1402202" cy="1402202"/>
          </a:xfrm>
          <a:prstGeom prst="rect">
            <a:avLst/>
          </a:prstGeom>
        </p:spPr>
      </p:pic>
      <p:sp>
        <p:nvSpPr>
          <p:cNvPr id="53" name="TextBox 9">
            <a:extLst>
              <a:ext uri="{FF2B5EF4-FFF2-40B4-BE49-F238E27FC236}">
                <a16:creationId xmlns:a16="http://schemas.microsoft.com/office/drawing/2014/main" id="{0739C58D-729F-47AE-9344-DEC1E2AFCAE4}"/>
              </a:ext>
            </a:extLst>
          </p:cNvPr>
          <p:cNvSpPr>
            <a:spLocks noChangeArrowheads="1"/>
          </p:cNvSpPr>
          <p:nvPr/>
        </p:nvSpPr>
        <p:spPr bwMode="auto">
          <a:xfrm>
            <a:off x="9156139" y="4826564"/>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社会认可</a:t>
            </a:r>
          </a:p>
        </p:txBody>
      </p:sp>
      <p:sp>
        <p:nvSpPr>
          <p:cNvPr id="54" name="TextBox 9">
            <a:extLst>
              <a:ext uri="{FF2B5EF4-FFF2-40B4-BE49-F238E27FC236}">
                <a16:creationId xmlns:a16="http://schemas.microsoft.com/office/drawing/2014/main" id="{D008EE1A-4D1F-4A8F-98D6-B25452DD0265}"/>
              </a:ext>
            </a:extLst>
          </p:cNvPr>
          <p:cNvSpPr>
            <a:spLocks noChangeArrowheads="1"/>
          </p:cNvSpPr>
          <p:nvPr/>
        </p:nvSpPr>
        <p:spPr bwMode="auto">
          <a:xfrm>
            <a:off x="9156139" y="4422579"/>
            <a:ext cx="2708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solidFill>
                  <a:schemeClr val="bg1">
                    <a:lumMod val="65000"/>
                  </a:schemeClr>
                </a:solidFill>
                <a:latin typeface="微软雅黑" panose="020B0503020204020204" pitchFamily="34" charset="-122"/>
                <a:ea typeface="微软雅黑" panose="020B0503020204020204" pitchFamily="34" charset="-122"/>
              </a:rPr>
              <a:t>Part 06</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7" name="任意多边形: 形状 56">
            <a:extLst>
              <a:ext uri="{FF2B5EF4-FFF2-40B4-BE49-F238E27FC236}">
                <a16:creationId xmlns:a16="http://schemas.microsoft.com/office/drawing/2014/main" id="{8A53F17D-10DA-497F-98F2-12B840495D76}"/>
              </a:ext>
            </a:extLst>
          </p:cNvPr>
          <p:cNvSpPr/>
          <p:nvPr/>
        </p:nvSpPr>
        <p:spPr>
          <a:xfrm>
            <a:off x="11116" y="5686188"/>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58" name="任意多边形: 形状 57">
            <a:extLst>
              <a:ext uri="{FF2B5EF4-FFF2-40B4-BE49-F238E27FC236}">
                <a16:creationId xmlns:a16="http://schemas.microsoft.com/office/drawing/2014/main" id="{72F5784E-B3BA-48B7-9C98-F313D8230BE1}"/>
              </a:ext>
            </a:extLst>
          </p:cNvPr>
          <p:cNvSpPr/>
          <p:nvPr/>
        </p:nvSpPr>
        <p:spPr>
          <a:xfrm>
            <a:off x="11116" y="5508647"/>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59" name="任意多边形: 形状 58">
            <a:extLst>
              <a:ext uri="{FF2B5EF4-FFF2-40B4-BE49-F238E27FC236}">
                <a16:creationId xmlns:a16="http://schemas.microsoft.com/office/drawing/2014/main" id="{22569905-8A20-4414-AF4E-BEAFF73E2DF3}"/>
              </a:ext>
            </a:extLst>
          </p:cNvPr>
          <p:cNvSpPr/>
          <p:nvPr/>
        </p:nvSpPr>
        <p:spPr>
          <a:xfrm>
            <a:off x="11116" y="5331106"/>
            <a:ext cx="12169768" cy="933855"/>
          </a:xfrm>
          <a:custGeom>
            <a:avLst/>
            <a:gdLst>
              <a:gd name="connsiteX0" fmla="*/ 0 w 9182911"/>
              <a:gd name="connsiteY0" fmla="*/ 933855 h 933855"/>
              <a:gd name="connsiteX1" fmla="*/ 194554 w 9182911"/>
              <a:gd name="connsiteY1" fmla="*/ 933855 h 933855"/>
              <a:gd name="connsiteX2" fmla="*/ 8249056 w 9182911"/>
              <a:gd name="connsiteY2" fmla="*/ 933855 h 933855"/>
              <a:gd name="connsiteX3" fmla="*/ 9182911 w 9182911"/>
              <a:gd name="connsiteY3" fmla="*/ 0 h 933855"/>
            </a:gdLst>
            <a:ahLst/>
            <a:cxnLst>
              <a:cxn ang="0">
                <a:pos x="connsiteX0" y="connsiteY0"/>
              </a:cxn>
              <a:cxn ang="0">
                <a:pos x="connsiteX1" y="connsiteY1"/>
              </a:cxn>
              <a:cxn ang="0">
                <a:pos x="connsiteX2" y="connsiteY2"/>
              </a:cxn>
              <a:cxn ang="0">
                <a:pos x="connsiteX3" y="connsiteY3"/>
              </a:cxn>
            </a:cxnLst>
            <a:rect l="l" t="t" r="r" b="b"/>
            <a:pathLst>
              <a:path w="9182911" h="933855">
                <a:moveTo>
                  <a:pt x="0" y="933855"/>
                </a:moveTo>
                <a:lnTo>
                  <a:pt x="194554" y="933855"/>
                </a:lnTo>
                <a:lnTo>
                  <a:pt x="8249056" y="933855"/>
                </a:lnTo>
                <a:lnTo>
                  <a:pt x="9182911" y="0"/>
                </a:lnTo>
              </a:path>
            </a:pathLst>
          </a:custGeom>
          <a:noFill/>
          <a:ln w="28575">
            <a:solidFill>
              <a:schemeClr val="accent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9" name="文本框 8">
            <a:extLst>
              <a:ext uri="{FF2B5EF4-FFF2-40B4-BE49-F238E27FC236}">
                <a16:creationId xmlns:a16="http://schemas.microsoft.com/office/drawing/2014/main" id="{5D86401C-2824-49C3-8EB6-7670DB0D1AAB}"/>
              </a:ext>
            </a:extLst>
          </p:cNvPr>
          <p:cNvSpPr txBox="1"/>
          <p:nvPr/>
        </p:nvSpPr>
        <p:spPr>
          <a:xfrm>
            <a:off x="1891236" y="612923"/>
            <a:ext cx="8209300" cy="1862048"/>
          </a:xfrm>
          <a:prstGeom prst="rect">
            <a:avLst/>
          </a:prstGeom>
          <a:noFill/>
        </p:spPr>
        <p:txBody>
          <a:bodyPr wrap="none" rtlCol="0">
            <a:spAutoFit/>
          </a:bodyPr>
          <a:lstStyle/>
          <a:p>
            <a:pPr algn="ctr"/>
            <a:r>
              <a:rPr lang="en-US" altLang="zh-CN" sz="11500" dirty="0">
                <a:gradFill>
                  <a:gsLst>
                    <a:gs pos="100000">
                      <a:schemeClr val="accent2">
                        <a:lumMod val="50000"/>
                        <a:alpha val="0"/>
                      </a:schemeClr>
                    </a:gs>
                    <a:gs pos="0">
                      <a:schemeClr val="accent2">
                        <a:lumMod val="20000"/>
                        <a:lumOff val="80000"/>
                        <a:alpha val="50000"/>
                      </a:schemeClr>
                    </a:gs>
                  </a:gsLst>
                  <a:lin ang="5400000" scaled="0"/>
                </a:gradFill>
                <a:latin typeface="Arial Black" panose="020B0A04020102020204" pitchFamily="34" charset="0"/>
              </a:rPr>
              <a:t>CONTENT</a:t>
            </a:r>
            <a:endParaRPr lang="zh-CN" altLang="en-US" sz="11500" dirty="0">
              <a:gradFill>
                <a:gsLst>
                  <a:gs pos="100000">
                    <a:schemeClr val="accent2">
                      <a:lumMod val="50000"/>
                      <a:alpha val="0"/>
                    </a:schemeClr>
                  </a:gs>
                  <a:gs pos="0">
                    <a:schemeClr val="accent2">
                      <a:lumMod val="20000"/>
                      <a:lumOff val="80000"/>
                      <a:alpha val="50000"/>
                    </a:schemeClr>
                  </a:gs>
                </a:gsLst>
                <a:lin ang="5400000" scaled="0"/>
              </a:gradFill>
              <a:latin typeface="Arial Black" panose="020B0A04020102020204" pitchFamily="34" charset="0"/>
            </a:endParaRPr>
          </a:p>
        </p:txBody>
      </p:sp>
      <p:sp>
        <p:nvSpPr>
          <p:cNvPr id="8" name="矩形: 圆角 7">
            <a:extLst>
              <a:ext uri="{FF2B5EF4-FFF2-40B4-BE49-F238E27FC236}">
                <a16:creationId xmlns:a16="http://schemas.microsoft.com/office/drawing/2014/main" id="{300E34FA-229A-4B63-AD84-7861256B258C}"/>
              </a:ext>
            </a:extLst>
          </p:cNvPr>
          <p:cNvSpPr/>
          <p:nvPr/>
        </p:nvSpPr>
        <p:spPr>
          <a:xfrm>
            <a:off x="4876800" y="1271873"/>
            <a:ext cx="2438400" cy="658515"/>
          </a:xfrm>
          <a:prstGeom prst="roundRect">
            <a:avLst>
              <a:gd name="adj" fmla="val 50000"/>
            </a:avLst>
          </a:prstGeom>
          <a:solidFill>
            <a:schemeClr val="bg1"/>
          </a:solidFill>
          <a:ln>
            <a:noFill/>
          </a:ln>
          <a:effectLst>
            <a:outerShdw blurRad="63500" sx="104000" sy="10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600" dirty="0">
                <a:solidFill>
                  <a:schemeClr val="accent1"/>
                </a:solidFill>
                <a:latin typeface="+mj-ea"/>
                <a:ea typeface="+mj-ea"/>
              </a:rPr>
              <a:t>目录</a:t>
            </a:r>
          </a:p>
        </p:txBody>
      </p:sp>
      <p:pic>
        <p:nvPicPr>
          <p:cNvPr id="63" name="图片 62">
            <a:extLst>
              <a:ext uri="{FF2B5EF4-FFF2-40B4-BE49-F238E27FC236}">
                <a16:creationId xmlns:a16="http://schemas.microsoft.com/office/drawing/2014/main" id="{17E1D0FF-0935-46D9-8583-EB5DDF97CFDC}"/>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2969" y="2744725"/>
            <a:ext cx="1402202" cy="1402202"/>
          </a:xfrm>
          <a:prstGeom prst="rect">
            <a:avLst/>
          </a:prstGeom>
        </p:spPr>
      </p:pic>
    </p:spTree>
    <p:extLst>
      <p:ext uri="{BB962C8B-B14F-4D97-AF65-F5344CB8AC3E}">
        <p14:creationId xmlns:p14="http://schemas.microsoft.com/office/powerpoint/2010/main" val="105248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işḻídè">
            <a:extLst>
              <a:ext uri="{FF2B5EF4-FFF2-40B4-BE49-F238E27FC236}">
                <a16:creationId xmlns:a16="http://schemas.microsoft.com/office/drawing/2014/main" id="{34E43C8D-D809-4DE7-A071-3C90B816C2C2}"/>
              </a:ext>
            </a:extLst>
          </p:cNvPr>
          <p:cNvGrpSpPr/>
          <p:nvPr/>
        </p:nvGrpSpPr>
        <p:grpSpPr>
          <a:xfrm>
            <a:off x="5288055" y="1739900"/>
            <a:ext cx="1603190" cy="1603190"/>
            <a:chOff x="5072156" y="3227296"/>
            <a:chExt cx="1676398" cy="1676398"/>
          </a:xfrm>
        </p:grpSpPr>
        <p:sp>
          <p:nvSpPr>
            <p:cNvPr id="32" name="ïṩľîdè">
              <a:extLst>
                <a:ext uri="{FF2B5EF4-FFF2-40B4-BE49-F238E27FC236}">
                  <a16:creationId xmlns:a16="http://schemas.microsoft.com/office/drawing/2014/main" id="{35EE7A21-D1D3-4A19-8D63-E4EEA8163703}"/>
                </a:ext>
              </a:extLst>
            </p:cNvPr>
            <p:cNvSpPr/>
            <p:nvPr/>
          </p:nvSpPr>
          <p:spPr>
            <a:xfrm>
              <a:off x="5161802" y="3316942"/>
              <a:ext cx="1497106" cy="1497106"/>
            </a:xfrm>
            <a:prstGeom prst="ellipse">
              <a:avLst/>
            </a:pr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33" name="iṧḷîdê">
              <a:extLst>
                <a:ext uri="{FF2B5EF4-FFF2-40B4-BE49-F238E27FC236}">
                  <a16:creationId xmlns:a16="http://schemas.microsoft.com/office/drawing/2014/main" id="{258C5772-D822-44F0-B7C8-295A9EAAED42}"/>
                </a:ext>
              </a:extLst>
            </p:cNvPr>
            <p:cNvSpPr/>
            <p:nvPr/>
          </p:nvSpPr>
          <p:spPr>
            <a:xfrm>
              <a:off x="5072156" y="3227296"/>
              <a:ext cx="1676398" cy="1676398"/>
            </a:xfrm>
            <a:prstGeom prst="ellipse">
              <a:avLst/>
            </a:prstGeom>
            <a:noFill/>
            <a:ln w="3175" cap="rnd" cmpd="sng" algn="ctr">
              <a:solidFill>
                <a:schemeClr val="accent1"/>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sp>
        <p:nvSpPr>
          <p:cNvPr id="7" name="iṧļiḑè">
            <a:extLst>
              <a:ext uri="{FF2B5EF4-FFF2-40B4-BE49-F238E27FC236}">
                <a16:creationId xmlns:a16="http://schemas.microsoft.com/office/drawing/2014/main" id="{D3B19358-33FD-4E94-A22B-448D5BA10320}"/>
              </a:ext>
            </a:extLst>
          </p:cNvPr>
          <p:cNvSpPr/>
          <p:nvPr/>
        </p:nvSpPr>
        <p:spPr bwMode="auto">
          <a:xfrm>
            <a:off x="5235241" y="3343090"/>
            <a:ext cx="1708819" cy="512875"/>
          </a:xfrm>
          <a:prstGeom prst="rect">
            <a:avLst/>
          </a:prstGeom>
          <a:noFill/>
          <a:ln>
            <a:noFill/>
          </a:ln>
        </p:spPr>
        <p:txBody>
          <a:bodyPr vert="horz" wrap="square" lIns="91440" tIns="45720" rIns="91440" bIns="45720" anchor="ctr" anchorCtr="1"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1600" b="1" dirty="0"/>
              <a:t>关键词</a:t>
            </a:r>
          </a:p>
        </p:txBody>
      </p:sp>
      <p:sp>
        <p:nvSpPr>
          <p:cNvPr id="8" name="íşḷîḓé">
            <a:extLst>
              <a:ext uri="{FF2B5EF4-FFF2-40B4-BE49-F238E27FC236}">
                <a16:creationId xmlns:a16="http://schemas.microsoft.com/office/drawing/2014/main" id="{2D2B29C8-5E60-4DDE-87CA-CAA8DDDCD197}"/>
              </a:ext>
            </a:extLst>
          </p:cNvPr>
          <p:cNvSpPr/>
          <p:nvPr/>
        </p:nvSpPr>
        <p:spPr>
          <a:xfrm>
            <a:off x="1964495" y="4240076"/>
            <a:ext cx="1024758" cy="1024758"/>
          </a:xfrm>
          <a:prstGeom prst="ellipse">
            <a:avLst/>
          </a:pr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ïṡľíḍè">
            <a:extLst>
              <a:ext uri="{FF2B5EF4-FFF2-40B4-BE49-F238E27FC236}">
                <a16:creationId xmlns:a16="http://schemas.microsoft.com/office/drawing/2014/main" id="{FCB7B59F-9CB2-4B38-A13C-F89E9CC7592A}"/>
              </a:ext>
            </a:extLst>
          </p:cNvPr>
          <p:cNvSpPr/>
          <p:nvPr/>
        </p:nvSpPr>
        <p:spPr>
          <a:xfrm>
            <a:off x="1903133" y="4178714"/>
            <a:ext cx="1147482" cy="1147482"/>
          </a:xfrm>
          <a:prstGeom prst="ellipse">
            <a:avLst/>
          </a:prstGeom>
          <a:noFill/>
          <a:ln w="3175" cap="rnd" cmpd="sng" algn="ctr">
            <a:solidFill>
              <a:schemeClr val="bg1">
                <a:lumMod val="75000"/>
              </a:schemeClr>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10" name="îṧļíḑé">
            <a:extLst>
              <a:ext uri="{FF2B5EF4-FFF2-40B4-BE49-F238E27FC236}">
                <a16:creationId xmlns:a16="http://schemas.microsoft.com/office/drawing/2014/main" id="{1EE2E04F-C32A-4BCA-BA51-73B414B61809}"/>
              </a:ext>
            </a:extLst>
          </p:cNvPr>
          <p:cNvGrpSpPr/>
          <p:nvPr/>
        </p:nvGrpSpPr>
        <p:grpSpPr>
          <a:xfrm>
            <a:off x="1120775" y="5317677"/>
            <a:ext cx="2712198" cy="1120009"/>
            <a:chOff x="1224616" y="4805663"/>
            <a:chExt cx="1441450" cy="1120009"/>
          </a:xfrm>
        </p:grpSpPr>
        <p:sp>
          <p:nvSpPr>
            <p:cNvPr id="30" name="iŝlïḓê">
              <a:extLst>
                <a:ext uri="{FF2B5EF4-FFF2-40B4-BE49-F238E27FC236}">
                  <a16:creationId xmlns:a16="http://schemas.microsoft.com/office/drawing/2014/main" id="{7541A94C-2371-4A51-A44F-30C8C0AD5063}"/>
                </a:ext>
              </a:extLst>
            </p:cNvPr>
            <p:cNvSpPr/>
            <p:nvPr/>
          </p:nvSpPr>
          <p:spPr bwMode="auto">
            <a:xfrm>
              <a:off x="1224616" y="5221392"/>
              <a:ext cx="1441450" cy="70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defTabSz="914377">
                <a:spcBef>
                  <a:spcPct val="0"/>
                </a:spcBef>
              </a:pPr>
              <a:r>
                <a:rPr lang="zh-CN" altLang="en-US" sz="1400" dirty="0">
                  <a:solidFill>
                    <a:schemeClr val="bg1">
                      <a:lumMod val="50000"/>
                    </a:schemeClr>
                  </a:solidFill>
                </a:rPr>
                <a:t>在此处输入你的内容</a:t>
              </a:r>
              <a:endParaRPr lang="en-US" altLang="zh-CN" sz="1400" dirty="0">
                <a:solidFill>
                  <a:schemeClr val="bg1">
                    <a:lumMod val="50000"/>
                  </a:schemeClr>
                </a:solidFill>
              </a:endParaRPr>
            </a:p>
          </p:txBody>
        </p:sp>
        <p:sp>
          <p:nvSpPr>
            <p:cNvPr id="31" name="îşḻïdê">
              <a:extLst>
                <a:ext uri="{FF2B5EF4-FFF2-40B4-BE49-F238E27FC236}">
                  <a16:creationId xmlns:a16="http://schemas.microsoft.com/office/drawing/2014/main" id="{9A345158-71BA-4F24-99B0-CFE5D89E17A6}"/>
                </a:ext>
              </a:extLst>
            </p:cNvPr>
            <p:cNvSpPr txBox="1"/>
            <p:nvPr/>
          </p:nvSpPr>
          <p:spPr bwMode="auto">
            <a:xfrm>
              <a:off x="1224616" y="4805663"/>
              <a:ext cx="1441450" cy="4157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关键词</a:t>
              </a:r>
              <a:endParaRPr lang="en-US" altLang="zh-CN" sz="1600" b="1" dirty="0"/>
            </a:p>
          </p:txBody>
        </p:sp>
      </p:grpSp>
      <p:sp>
        <p:nvSpPr>
          <p:cNvPr id="11" name="ïṧḷíďé">
            <a:extLst>
              <a:ext uri="{FF2B5EF4-FFF2-40B4-BE49-F238E27FC236}">
                <a16:creationId xmlns:a16="http://schemas.microsoft.com/office/drawing/2014/main" id="{10599742-BF02-42B0-BC1F-74EA6EF2815E}"/>
              </a:ext>
            </a:extLst>
          </p:cNvPr>
          <p:cNvSpPr/>
          <p:nvPr/>
        </p:nvSpPr>
        <p:spPr>
          <a:xfrm>
            <a:off x="4373013" y="4240076"/>
            <a:ext cx="1024758" cy="1024758"/>
          </a:xfrm>
          <a:prstGeom prst="ellipse">
            <a:avLst/>
          </a:pr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2" name="ïṥlîďè">
            <a:extLst>
              <a:ext uri="{FF2B5EF4-FFF2-40B4-BE49-F238E27FC236}">
                <a16:creationId xmlns:a16="http://schemas.microsoft.com/office/drawing/2014/main" id="{7BFBB0EF-7BF3-45A8-8675-5B4E30C1CABE}"/>
              </a:ext>
            </a:extLst>
          </p:cNvPr>
          <p:cNvSpPr/>
          <p:nvPr/>
        </p:nvSpPr>
        <p:spPr>
          <a:xfrm>
            <a:off x="4311651" y="4178714"/>
            <a:ext cx="1147482" cy="1147482"/>
          </a:xfrm>
          <a:prstGeom prst="ellipse">
            <a:avLst/>
          </a:prstGeom>
          <a:noFill/>
          <a:ln w="3175" cap="rnd" cmpd="sng" algn="ctr">
            <a:solidFill>
              <a:schemeClr val="bg1">
                <a:lumMod val="75000"/>
              </a:schemeClr>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13" name="íśļíḍe">
            <a:extLst>
              <a:ext uri="{FF2B5EF4-FFF2-40B4-BE49-F238E27FC236}">
                <a16:creationId xmlns:a16="http://schemas.microsoft.com/office/drawing/2014/main" id="{7FB37CF6-CE3D-4C40-BBC8-B6785DB2C706}"/>
              </a:ext>
            </a:extLst>
          </p:cNvPr>
          <p:cNvGrpSpPr/>
          <p:nvPr/>
        </p:nvGrpSpPr>
        <p:grpSpPr>
          <a:xfrm>
            <a:off x="3529293" y="5317677"/>
            <a:ext cx="2712198" cy="1120009"/>
            <a:chOff x="1224616" y="4805663"/>
            <a:chExt cx="1441450" cy="1120009"/>
          </a:xfrm>
        </p:grpSpPr>
        <p:sp>
          <p:nvSpPr>
            <p:cNvPr id="28" name="ísḷïďé">
              <a:extLst>
                <a:ext uri="{FF2B5EF4-FFF2-40B4-BE49-F238E27FC236}">
                  <a16:creationId xmlns:a16="http://schemas.microsoft.com/office/drawing/2014/main" id="{7541A94C-2371-4A51-A44F-30C8C0AD5063}"/>
                </a:ext>
              </a:extLst>
            </p:cNvPr>
            <p:cNvSpPr/>
            <p:nvPr/>
          </p:nvSpPr>
          <p:spPr bwMode="auto">
            <a:xfrm>
              <a:off x="1224616" y="5221392"/>
              <a:ext cx="1441450" cy="70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defTabSz="914377">
                <a:spcBef>
                  <a:spcPct val="0"/>
                </a:spcBef>
              </a:pPr>
              <a:r>
                <a:rPr lang="zh-CN" altLang="en-US" sz="1400" dirty="0">
                  <a:solidFill>
                    <a:schemeClr val="bg1">
                      <a:lumMod val="50000"/>
                    </a:schemeClr>
                  </a:solidFill>
                </a:rPr>
                <a:t>在此处输入你的内容</a:t>
              </a:r>
              <a:endParaRPr lang="en-US" altLang="zh-CN" sz="1400" dirty="0">
                <a:solidFill>
                  <a:schemeClr val="bg1">
                    <a:lumMod val="50000"/>
                  </a:schemeClr>
                </a:solidFill>
              </a:endParaRPr>
            </a:p>
          </p:txBody>
        </p:sp>
        <p:sp>
          <p:nvSpPr>
            <p:cNvPr id="29" name="ïṥlíḑè">
              <a:extLst>
                <a:ext uri="{FF2B5EF4-FFF2-40B4-BE49-F238E27FC236}">
                  <a16:creationId xmlns:a16="http://schemas.microsoft.com/office/drawing/2014/main" id="{9A345158-71BA-4F24-99B0-CFE5D89E17A6}"/>
                </a:ext>
              </a:extLst>
            </p:cNvPr>
            <p:cNvSpPr txBox="1"/>
            <p:nvPr/>
          </p:nvSpPr>
          <p:spPr bwMode="auto">
            <a:xfrm>
              <a:off x="1224616" y="4805663"/>
              <a:ext cx="1441450" cy="4157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关键词</a:t>
              </a:r>
              <a:endParaRPr lang="en-US" altLang="zh-CN" sz="1600" b="1" dirty="0"/>
            </a:p>
          </p:txBody>
        </p:sp>
      </p:grpSp>
      <p:sp>
        <p:nvSpPr>
          <p:cNvPr id="14" name="î$ḻîḍé">
            <a:extLst>
              <a:ext uri="{FF2B5EF4-FFF2-40B4-BE49-F238E27FC236}">
                <a16:creationId xmlns:a16="http://schemas.microsoft.com/office/drawing/2014/main" id="{CDB766CC-E7F4-4105-BF3C-28FB599B7DA3}"/>
              </a:ext>
            </a:extLst>
          </p:cNvPr>
          <p:cNvSpPr/>
          <p:nvPr/>
        </p:nvSpPr>
        <p:spPr>
          <a:xfrm>
            <a:off x="6781531" y="4240076"/>
            <a:ext cx="1024758" cy="1024758"/>
          </a:xfrm>
          <a:prstGeom prst="ellipse">
            <a:avLst/>
          </a:pr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íṣḻïḓê">
            <a:extLst>
              <a:ext uri="{FF2B5EF4-FFF2-40B4-BE49-F238E27FC236}">
                <a16:creationId xmlns:a16="http://schemas.microsoft.com/office/drawing/2014/main" id="{B207EA3E-CC10-491F-B65E-38ED9982AE06}"/>
              </a:ext>
            </a:extLst>
          </p:cNvPr>
          <p:cNvSpPr/>
          <p:nvPr/>
        </p:nvSpPr>
        <p:spPr>
          <a:xfrm>
            <a:off x="6720169" y="4178714"/>
            <a:ext cx="1147482" cy="1147482"/>
          </a:xfrm>
          <a:prstGeom prst="ellipse">
            <a:avLst/>
          </a:prstGeom>
          <a:noFill/>
          <a:ln w="3175" cap="rnd" cmpd="sng" algn="ctr">
            <a:solidFill>
              <a:schemeClr val="bg1">
                <a:lumMod val="75000"/>
              </a:schemeClr>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16" name="ïṥḷïḋé">
            <a:extLst>
              <a:ext uri="{FF2B5EF4-FFF2-40B4-BE49-F238E27FC236}">
                <a16:creationId xmlns:a16="http://schemas.microsoft.com/office/drawing/2014/main" id="{3A978055-2BB2-48A5-B53D-D3BE7967B489}"/>
              </a:ext>
            </a:extLst>
          </p:cNvPr>
          <p:cNvGrpSpPr/>
          <p:nvPr/>
        </p:nvGrpSpPr>
        <p:grpSpPr>
          <a:xfrm>
            <a:off x="5937811" y="5317677"/>
            <a:ext cx="2712198" cy="1120009"/>
            <a:chOff x="1224616" y="4805663"/>
            <a:chExt cx="1441450" cy="1120009"/>
          </a:xfrm>
        </p:grpSpPr>
        <p:sp>
          <p:nvSpPr>
            <p:cNvPr id="26" name="ïṩļïḓê">
              <a:extLst>
                <a:ext uri="{FF2B5EF4-FFF2-40B4-BE49-F238E27FC236}">
                  <a16:creationId xmlns:a16="http://schemas.microsoft.com/office/drawing/2014/main" id="{7541A94C-2371-4A51-A44F-30C8C0AD5063}"/>
                </a:ext>
              </a:extLst>
            </p:cNvPr>
            <p:cNvSpPr/>
            <p:nvPr/>
          </p:nvSpPr>
          <p:spPr bwMode="auto">
            <a:xfrm>
              <a:off x="1224616" y="5221392"/>
              <a:ext cx="1441450" cy="70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defTabSz="914377">
                <a:spcBef>
                  <a:spcPct val="0"/>
                </a:spcBef>
              </a:pPr>
              <a:r>
                <a:rPr lang="zh-CN" altLang="en-US" sz="1400" dirty="0">
                  <a:solidFill>
                    <a:schemeClr val="bg1">
                      <a:lumMod val="50000"/>
                    </a:schemeClr>
                  </a:solidFill>
                </a:rPr>
                <a:t>在此处输入你的内容</a:t>
              </a:r>
              <a:endParaRPr lang="en-US" altLang="zh-CN" sz="1400" dirty="0">
                <a:solidFill>
                  <a:schemeClr val="bg1">
                    <a:lumMod val="50000"/>
                  </a:schemeClr>
                </a:solidFill>
              </a:endParaRPr>
            </a:p>
          </p:txBody>
        </p:sp>
        <p:sp>
          <p:nvSpPr>
            <p:cNvPr id="27" name="iṡḷïḑé">
              <a:extLst>
                <a:ext uri="{FF2B5EF4-FFF2-40B4-BE49-F238E27FC236}">
                  <a16:creationId xmlns:a16="http://schemas.microsoft.com/office/drawing/2014/main" id="{9A345158-71BA-4F24-99B0-CFE5D89E17A6}"/>
                </a:ext>
              </a:extLst>
            </p:cNvPr>
            <p:cNvSpPr txBox="1"/>
            <p:nvPr/>
          </p:nvSpPr>
          <p:spPr bwMode="auto">
            <a:xfrm>
              <a:off x="1224616" y="4805663"/>
              <a:ext cx="1441450" cy="4157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关键词</a:t>
              </a:r>
              <a:endParaRPr lang="en-US" altLang="zh-CN" sz="1600" b="1" dirty="0"/>
            </a:p>
          </p:txBody>
        </p:sp>
      </p:grpSp>
      <p:sp>
        <p:nvSpPr>
          <p:cNvPr id="17" name="iṧ1iďé">
            <a:extLst>
              <a:ext uri="{FF2B5EF4-FFF2-40B4-BE49-F238E27FC236}">
                <a16:creationId xmlns:a16="http://schemas.microsoft.com/office/drawing/2014/main" id="{F6635271-5D96-4A62-8F5D-29AF91781C17}"/>
              </a:ext>
            </a:extLst>
          </p:cNvPr>
          <p:cNvSpPr/>
          <p:nvPr/>
        </p:nvSpPr>
        <p:spPr>
          <a:xfrm>
            <a:off x="9190047" y="4240076"/>
            <a:ext cx="1024758" cy="1024758"/>
          </a:xfrm>
          <a:prstGeom prst="ellipse">
            <a:avLst/>
          </a:pr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8" name="îṥ1íḓé">
            <a:extLst>
              <a:ext uri="{FF2B5EF4-FFF2-40B4-BE49-F238E27FC236}">
                <a16:creationId xmlns:a16="http://schemas.microsoft.com/office/drawing/2014/main" id="{6A9A4F07-1F1C-44AD-9F8E-B31D7A826937}"/>
              </a:ext>
            </a:extLst>
          </p:cNvPr>
          <p:cNvSpPr/>
          <p:nvPr/>
        </p:nvSpPr>
        <p:spPr>
          <a:xfrm>
            <a:off x="9128685" y="4178714"/>
            <a:ext cx="1147482" cy="1147482"/>
          </a:xfrm>
          <a:prstGeom prst="ellipse">
            <a:avLst/>
          </a:prstGeom>
          <a:noFill/>
          <a:ln w="3175" cap="rnd" cmpd="sng" algn="ctr">
            <a:solidFill>
              <a:schemeClr val="bg1">
                <a:lumMod val="75000"/>
              </a:schemeClr>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19" name="ïṥ1îḋè">
            <a:extLst>
              <a:ext uri="{FF2B5EF4-FFF2-40B4-BE49-F238E27FC236}">
                <a16:creationId xmlns:a16="http://schemas.microsoft.com/office/drawing/2014/main" id="{46D0BEF6-D415-4B77-B8F4-58F591FA031D}"/>
              </a:ext>
            </a:extLst>
          </p:cNvPr>
          <p:cNvGrpSpPr/>
          <p:nvPr/>
        </p:nvGrpSpPr>
        <p:grpSpPr>
          <a:xfrm>
            <a:off x="8346327" y="5317677"/>
            <a:ext cx="2712198" cy="1120009"/>
            <a:chOff x="1224616" y="4805663"/>
            <a:chExt cx="1441450" cy="1120009"/>
          </a:xfrm>
        </p:grpSpPr>
        <p:sp>
          <p:nvSpPr>
            <p:cNvPr id="24" name="îs1îḋè">
              <a:extLst>
                <a:ext uri="{FF2B5EF4-FFF2-40B4-BE49-F238E27FC236}">
                  <a16:creationId xmlns:a16="http://schemas.microsoft.com/office/drawing/2014/main" id="{7541A94C-2371-4A51-A44F-30C8C0AD5063}"/>
                </a:ext>
              </a:extLst>
            </p:cNvPr>
            <p:cNvSpPr/>
            <p:nvPr/>
          </p:nvSpPr>
          <p:spPr bwMode="auto">
            <a:xfrm>
              <a:off x="1224616" y="5221392"/>
              <a:ext cx="1441450" cy="70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400" dirty="0">
                  <a:solidFill>
                    <a:schemeClr val="bg1">
                      <a:lumMod val="50000"/>
                    </a:schemeClr>
                  </a:solidFill>
                </a:rPr>
                <a:t>在此处输入你的内容</a:t>
              </a:r>
              <a:endParaRPr lang="en-US" altLang="zh-CN" sz="1400" dirty="0">
                <a:solidFill>
                  <a:schemeClr val="bg1">
                    <a:lumMod val="50000"/>
                  </a:schemeClr>
                </a:solidFill>
              </a:endParaRPr>
            </a:p>
          </p:txBody>
        </p:sp>
        <p:sp>
          <p:nvSpPr>
            <p:cNvPr id="25" name="îśľîďè">
              <a:extLst>
                <a:ext uri="{FF2B5EF4-FFF2-40B4-BE49-F238E27FC236}">
                  <a16:creationId xmlns:a16="http://schemas.microsoft.com/office/drawing/2014/main" id="{9A345158-71BA-4F24-99B0-CFE5D89E17A6}"/>
                </a:ext>
              </a:extLst>
            </p:cNvPr>
            <p:cNvSpPr txBox="1"/>
            <p:nvPr/>
          </p:nvSpPr>
          <p:spPr bwMode="auto">
            <a:xfrm>
              <a:off x="1224616" y="4805663"/>
              <a:ext cx="1441450" cy="4157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关键词</a:t>
              </a:r>
              <a:endParaRPr lang="en-US" altLang="zh-CN" sz="1600" b="1" dirty="0"/>
            </a:p>
          </p:txBody>
        </p:sp>
      </p:grpSp>
      <p:cxnSp>
        <p:nvCxnSpPr>
          <p:cNvPr id="20" name="肘形连接符 40">
            <a:extLst>
              <a:ext uri="{FF2B5EF4-FFF2-40B4-BE49-F238E27FC236}">
                <a16:creationId xmlns:a16="http://schemas.microsoft.com/office/drawing/2014/main" id="{B4508D56-2EB9-4CDD-99E4-1E455564F4C8}"/>
              </a:ext>
            </a:extLst>
          </p:cNvPr>
          <p:cNvCxnSpPr>
            <a:endCxn id="9" idx="0"/>
          </p:cNvCxnSpPr>
          <p:nvPr/>
        </p:nvCxnSpPr>
        <p:spPr>
          <a:xfrm rot="5400000">
            <a:off x="4052147" y="2141210"/>
            <a:ext cx="462232" cy="3612777"/>
          </a:xfrm>
          <a:prstGeom prst="bentConnector3">
            <a:avLst/>
          </a:prstGeom>
          <a:ln w="3175" cap="rnd">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cxnSp>
        <p:nvCxnSpPr>
          <p:cNvPr id="21" name="肘形连接符 42">
            <a:extLst>
              <a:ext uri="{FF2B5EF4-FFF2-40B4-BE49-F238E27FC236}">
                <a16:creationId xmlns:a16="http://schemas.microsoft.com/office/drawing/2014/main" id="{AA8A393D-00F1-49DD-8598-9952CF5F8738}"/>
              </a:ext>
            </a:extLst>
          </p:cNvPr>
          <p:cNvCxnSpPr>
            <a:endCxn id="12" idx="0"/>
          </p:cNvCxnSpPr>
          <p:nvPr/>
        </p:nvCxnSpPr>
        <p:spPr>
          <a:xfrm rot="5400000">
            <a:off x="5256406" y="3345469"/>
            <a:ext cx="462232" cy="1204259"/>
          </a:xfrm>
          <a:prstGeom prst="bentConnector3">
            <a:avLst/>
          </a:prstGeom>
          <a:ln w="3175" cap="rnd">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cxnSp>
        <p:nvCxnSpPr>
          <p:cNvPr id="22" name="肘形连接符 44">
            <a:extLst>
              <a:ext uri="{FF2B5EF4-FFF2-40B4-BE49-F238E27FC236}">
                <a16:creationId xmlns:a16="http://schemas.microsoft.com/office/drawing/2014/main" id="{625510A2-3AF3-492E-A308-C65A77EE2ECD}"/>
              </a:ext>
            </a:extLst>
          </p:cNvPr>
          <p:cNvCxnSpPr>
            <a:endCxn id="15" idx="0"/>
          </p:cNvCxnSpPr>
          <p:nvPr/>
        </p:nvCxnSpPr>
        <p:spPr>
          <a:xfrm rot="16200000" flipH="1">
            <a:off x="6460664" y="3345468"/>
            <a:ext cx="462232" cy="1204259"/>
          </a:xfrm>
          <a:prstGeom prst="bentConnector3">
            <a:avLst/>
          </a:prstGeom>
          <a:ln w="3175" cap="rnd">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cxnSp>
        <p:nvCxnSpPr>
          <p:cNvPr id="23" name="肘形连接符 46">
            <a:extLst>
              <a:ext uri="{FF2B5EF4-FFF2-40B4-BE49-F238E27FC236}">
                <a16:creationId xmlns:a16="http://schemas.microsoft.com/office/drawing/2014/main" id="{7D3685C4-16C6-404E-BF7E-DFB352A3A2BF}"/>
              </a:ext>
            </a:extLst>
          </p:cNvPr>
          <p:cNvCxnSpPr>
            <a:endCxn id="18" idx="0"/>
          </p:cNvCxnSpPr>
          <p:nvPr/>
        </p:nvCxnSpPr>
        <p:spPr>
          <a:xfrm rot="16200000" flipH="1">
            <a:off x="7664922" y="2141210"/>
            <a:ext cx="462232" cy="3612775"/>
          </a:xfrm>
          <a:prstGeom prst="bentConnector3">
            <a:avLst/>
          </a:prstGeom>
          <a:ln w="3175" cap="rnd">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sp>
        <p:nvSpPr>
          <p:cNvPr id="5" name="标题 4">
            <a:extLst>
              <a:ext uri="{FF2B5EF4-FFF2-40B4-BE49-F238E27FC236}">
                <a16:creationId xmlns:a16="http://schemas.microsoft.com/office/drawing/2014/main" id="{B93F506D-6B82-4578-8102-49DD8FD5F3A3}"/>
              </a:ext>
            </a:extLst>
          </p:cNvPr>
          <p:cNvSpPr>
            <a:spLocks noGrp="1"/>
          </p:cNvSpPr>
          <p:nvPr>
            <p:ph type="title"/>
          </p:nvPr>
        </p:nvSpPr>
        <p:spPr/>
        <p:txBody>
          <a:bodyPr/>
          <a:lstStyle/>
          <a:p>
            <a:r>
              <a:rPr lang="zh-CN" altLang="en-US" dirty="0"/>
              <a:t>集团业务板块简介</a:t>
            </a:r>
          </a:p>
        </p:txBody>
      </p:sp>
    </p:spTree>
    <p:extLst>
      <p:ext uri="{BB962C8B-B14F-4D97-AF65-F5344CB8AC3E}">
        <p14:creationId xmlns:p14="http://schemas.microsoft.com/office/powerpoint/2010/main" val="95025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图片 3" descr="图片包含 人员, 笔记本电脑, 餐桌, 就坐&#10;&#10;描述已自动生成">
            <a:extLst>
              <a:ext uri="{FF2B5EF4-FFF2-40B4-BE49-F238E27FC236}">
                <a16:creationId xmlns:a16="http://schemas.microsoft.com/office/drawing/2014/main" id="{4024EA92-7141-4813-B5E0-2F711CD31DA2}"/>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0" name="任意多边形: 形状 39">
            <a:extLst>
              <a:ext uri="{FF2B5EF4-FFF2-40B4-BE49-F238E27FC236}">
                <a16:creationId xmlns:a16="http://schemas.microsoft.com/office/drawing/2014/main" id="{C26092B5-E579-40F5-BEDC-F4BEABF03522}"/>
              </a:ext>
            </a:extLst>
          </p:cNvPr>
          <p:cNvSpPr/>
          <p:nvPr/>
        </p:nvSpPr>
        <p:spPr>
          <a:xfrm rot="7808817">
            <a:off x="8568333" y="4746406"/>
            <a:ext cx="5008660" cy="1279029"/>
          </a:xfrm>
          <a:custGeom>
            <a:avLst/>
            <a:gdLst>
              <a:gd name="connsiteX0" fmla="*/ 0 w 5008660"/>
              <a:gd name="connsiteY0" fmla="*/ 1279028 h 1279029"/>
              <a:gd name="connsiteX1" fmla="*/ 1516372 w 5008660"/>
              <a:gd name="connsiteY1" fmla="*/ 0 h 1279029"/>
              <a:gd name="connsiteX2" fmla="*/ 3929826 w 5008660"/>
              <a:gd name="connsiteY2" fmla="*/ 0 h 1279029"/>
              <a:gd name="connsiteX3" fmla="*/ 5008660 w 5008660"/>
              <a:gd name="connsiteY3" fmla="*/ 1279029 h 1279029"/>
            </a:gdLst>
            <a:ahLst/>
            <a:cxnLst>
              <a:cxn ang="0">
                <a:pos x="connsiteX0" y="connsiteY0"/>
              </a:cxn>
              <a:cxn ang="0">
                <a:pos x="connsiteX1" y="connsiteY1"/>
              </a:cxn>
              <a:cxn ang="0">
                <a:pos x="connsiteX2" y="connsiteY2"/>
              </a:cxn>
              <a:cxn ang="0">
                <a:pos x="connsiteX3" y="connsiteY3"/>
              </a:cxn>
            </a:cxnLst>
            <a:rect l="l" t="t" r="r" b="b"/>
            <a:pathLst>
              <a:path w="5008660" h="1279029">
                <a:moveTo>
                  <a:pt x="0" y="1279028"/>
                </a:moveTo>
                <a:lnTo>
                  <a:pt x="1516372" y="0"/>
                </a:lnTo>
                <a:lnTo>
                  <a:pt x="3929826" y="0"/>
                </a:lnTo>
                <a:lnTo>
                  <a:pt x="5008660" y="1279029"/>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2" name="任意多边形: 形状 31">
            <a:extLst>
              <a:ext uri="{FF2B5EF4-FFF2-40B4-BE49-F238E27FC236}">
                <a16:creationId xmlns:a16="http://schemas.microsoft.com/office/drawing/2014/main" id="{44344254-733E-4CDB-B78B-4E8D4240BF40}"/>
              </a:ext>
            </a:extLst>
          </p:cNvPr>
          <p:cNvSpPr/>
          <p:nvPr/>
        </p:nvSpPr>
        <p:spPr>
          <a:xfrm rot="7808817">
            <a:off x="1894161" y="2804430"/>
            <a:ext cx="10089754" cy="1279029"/>
          </a:xfrm>
          <a:custGeom>
            <a:avLst/>
            <a:gdLst>
              <a:gd name="connsiteX0" fmla="*/ 1078834 w 10089754"/>
              <a:gd name="connsiteY0" fmla="*/ 1279028 h 1279029"/>
              <a:gd name="connsiteX1" fmla="*/ 0 w 10089754"/>
              <a:gd name="connsiteY1" fmla="*/ 0 h 1279029"/>
              <a:gd name="connsiteX2" fmla="*/ 9010919 w 10089754"/>
              <a:gd name="connsiteY2" fmla="*/ 0 h 1279029"/>
              <a:gd name="connsiteX3" fmla="*/ 10089754 w 10089754"/>
              <a:gd name="connsiteY3" fmla="*/ 1279029 h 1279029"/>
            </a:gdLst>
            <a:ahLst/>
            <a:cxnLst>
              <a:cxn ang="0">
                <a:pos x="connsiteX0" y="connsiteY0"/>
              </a:cxn>
              <a:cxn ang="0">
                <a:pos x="connsiteX1" y="connsiteY1"/>
              </a:cxn>
              <a:cxn ang="0">
                <a:pos x="connsiteX2" y="connsiteY2"/>
              </a:cxn>
              <a:cxn ang="0">
                <a:pos x="connsiteX3" y="connsiteY3"/>
              </a:cxn>
            </a:cxnLst>
            <a:rect l="l" t="t" r="r" b="b"/>
            <a:pathLst>
              <a:path w="10089754" h="1279029">
                <a:moveTo>
                  <a:pt x="1078834" y="1279028"/>
                </a:moveTo>
                <a:lnTo>
                  <a:pt x="0" y="0"/>
                </a:lnTo>
                <a:lnTo>
                  <a:pt x="9010919" y="0"/>
                </a:lnTo>
                <a:lnTo>
                  <a:pt x="10089754" y="1279029"/>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7" name="任意多边形: 形状 36">
            <a:extLst>
              <a:ext uri="{FF2B5EF4-FFF2-40B4-BE49-F238E27FC236}">
                <a16:creationId xmlns:a16="http://schemas.microsoft.com/office/drawing/2014/main" id="{75948186-959E-4810-BD3E-300B7490D59E}"/>
              </a:ext>
            </a:extLst>
          </p:cNvPr>
          <p:cNvSpPr/>
          <p:nvPr/>
        </p:nvSpPr>
        <p:spPr>
          <a:xfrm rot="7808817">
            <a:off x="3869178" y="2915975"/>
            <a:ext cx="9797901" cy="1279030"/>
          </a:xfrm>
          <a:custGeom>
            <a:avLst/>
            <a:gdLst>
              <a:gd name="connsiteX0" fmla="*/ 786980 w 9797901"/>
              <a:gd name="connsiteY0" fmla="*/ 1279029 h 1279030"/>
              <a:gd name="connsiteX1" fmla="*/ 0 w 9797901"/>
              <a:gd name="connsiteY1" fmla="*/ 346013 h 1279030"/>
              <a:gd name="connsiteX2" fmla="*/ 410220 w 9797901"/>
              <a:gd name="connsiteY2" fmla="*/ 0 h 1279030"/>
              <a:gd name="connsiteX3" fmla="*/ 8719066 w 9797901"/>
              <a:gd name="connsiteY3" fmla="*/ 0 h 1279030"/>
              <a:gd name="connsiteX4" fmla="*/ 9797901 w 9797901"/>
              <a:gd name="connsiteY4" fmla="*/ 1279030 h 127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901" h="1279030">
                <a:moveTo>
                  <a:pt x="786980" y="1279029"/>
                </a:moveTo>
                <a:lnTo>
                  <a:pt x="0" y="346013"/>
                </a:lnTo>
                <a:lnTo>
                  <a:pt x="410220" y="0"/>
                </a:lnTo>
                <a:lnTo>
                  <a:pt x="8719066" y="0"/>
                </a:lnTo>
                <a:lnTo>
                  <a:pt x="9797901" y="1279030"/>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 name="文本框 2">
            <a:extLst>
              <a:ext uri="{FF2B5EF4-FFF2-40B4-BE49-F238E27FC236}">
                <a16:creationId xmlns:a16="http://schemas.microsoft.com/office/drawing/2014/main" id="{74EC70EC-2A6B-460B-A575-663D7BAD7374}"/>
              </a:ext>
            </a:extLst>
          </p:cNvPr>
          <p:cNvSpPr txBox="1"/>
          <p:nvPr/>
        </p:nvSpPr>
        <p:spPr>
          <a:xfrm>
            <a:off x="561121" y="1107738"/>
            <a:ext cx="11069757" cy="2646878"/>
          </a:xfrm>
          <a:prstGeom prst="rect">
            <a:avLst/>
          </a:prstGeom>
          <a:noFill/>
        </p:spPr>
        <p:txBody>
          <a:bodyPr wrap="square" rtlCol="0">
            <a:spAutoFit/>
          </a:bodyPr>
          <a:lstStyle/>
          <a:p>
            <a:pPr algn="ctr"/>
            <a:r>
              <a:rPr lang="en-US" altLang="zh-CN" sz="16600" b="1" i="1" dirty="0">
                <a:gradFill flip="none" rotWithShape="1">
                  <a:gsLst>
                    <a:gs pos="100000">
                      <a:schemeClr val="bg1">
                        <a:alpha val="0"/>
                      </a:schemeClr>
                    </a:gs>
                    <a:gs pos="41000">
                      <a:schemeClr val="bg1"/>
                    </a:gs>
                  </a:gsLst>
                  <a:lin ang="5400000" scaled="1"/>
                  <a:tileRect/>
                </a:gradFill>
                <a:latin typeface="Arial" panose="020B0604020202020204" pitchFamily="34" charset="0"/>
                <a:cs typeface="Arial" panose="020B0604020202020204" pitchFamily="34" charset="0"/>
              </a:rPr>
              <a:t>THANKS</a:t>
            </a:r>
            <a:endParaRPr lang="zh-CN" altLang="en-US" sz="16600" b="1" i="1" dirty="0">
              <a:gradFill flip="none" rotWithShape="1">
                <a:gsLst>
                  <a:gs pos="100000">
                    <a:schemeClr val="bg1">
                      <a:alpha val="0"/>
                    </a:schemeClr>
                  </a:gs>
                  <a:gs pos="41000">
                    <a:schemeClr val="bg1"/>
                  </a:gs>
                </a:gsLst>
                <a:lin ang="5400000" scaled="1"/>
                <a:tileRect/>
              </a:gradFill>
              <a:latin typeface="Arial" panose="020B0604020202020204" pitchFamily="34" charset="0"/>
              <a:cs typeface="Arial" panose="020B0604020202020204" pitchFamily="34" charset="0"/>
            </a:endParaRPr>
          </a:p>
        </p:txBody>
      </p:sp>
      <p:sp>
        <p:nvSpPr>
          <p:cNvPr id="39" name="任意多边形: 形状 38">
            <a:extLst>
              <a:ext uri="{FF2B5EF4-FFF2-40B4-BE49-F238E27FC236}">
                <a16:creationId xmlns:a16="http://schemas.microsoft.com/office/drawing/2014/main" id="{42C683F6-2B63-4A08-82F0-76962B2E5884}"/>
              </a:ext>
            </a:extLst>
          </p:cNvPr>
          <p:cNvSpPr/>
          <p:nvPr/>
        </p:nvSpPr>
        <p:spPr>
          <a:xfrm rot="7808817">
            <a:off x="4454667" y="4379446"/>
            <a:ext cx="10004463" cy="1279030"/>
          </a:xfrm>
          <a:custGeom>
            <a:avLst/>
            <a:gdLst>
              <a:gd name="connsiteX0" fmla="*/ 9995538 w 10004463"/>
              <a:gd name="connsiteY0" fmla="*/ 7619 h 1279030"/>
              <a:gd name="connsiteX1" fmla="*/ 9989112 w 10004463"/>
              <a:gd name="connsiteY1" fmla="*/ 1 h 1279030"/>
              <a:gd name="connsiteX2" fmla="*/ 10004463 w 10004463"/>
              <a:gd name="connsiteY2" fmla="*/ 1 h 1279030"/>
              <a:gd name="connsiteX3" fmla="*/ 0 w 10004463"/>
              <a:gd name="connsiteY3" fmla="*/ 1279030 h 1279030"/>
              <a:gd name="connsiteX4" fmla="*/ 1516372 w 10004463"/>
              <a:gd name="connsiteY4" fmla="*/ 1 h 1279030"/>
              <a:gd name="connsiteX5" fmla="*/ 6907794 w 10004463"/>
              <a:gd name="connsiteY5" fmla="*/ 0 h 1279030"/>
              <a:gd name="connsiteX6" fmla="*/ 7986629 w 10004463"/>
              <a:gd name="connsiteY6" fmla="*/ 1279030 h 127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4463" h="1279030">
                <a:moveTo>
                  <a:pt x="9995538" y="7619"/>
                </a:moveTo>
                <a:lnTo>
                  <a:pt x="9989112" y="1"/>
                </a:lnTo>
                <a:lnTo>
                  <a:pt x="10004463" y="1"/>
                </a:lnTo>
                <a:close/>
                <a:moveTo>
                  <a:pt x="0" y="1279030"/>
                </a:moveTo>
                <a:lnTo>
                  <a:pt x="1516372" y="1"/>
                </a:lnTo>
                <a:lnTo>
                  <a:pt x="6907794" y="0"/>
                </a:lnTo>
                <a:lnTo>
                  <a:pt x="7986629" y="1279030"/>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41" name="任意多边形: 形状 40">
            <a:extLst>
              <a:ext uri="{FF2B5EF4-FFF2-40B4-BE49-F238E27FC236}">
                <a16:creationId xmlns:a16="http://schemas.microsoft.com/office/drawing/2014/main" id="{06839F28-0E58-4669-9BFE-DE9964BB7C37}"/>
              </a:ext>
            </a:extLst>
          </p:cNvPr>
          <p:cNvSpPr/>
          <p:nvPr/>
        </p:nvSpPr>
        <p:spPr>
          <a:xfrm rot="7808817">
            <a:off x="10997226" y="5999794"/>
            <a:ext cx="1884464" cy="928745"/>
          </a:xfrm>
          <a:custGeom>
            <a:avLst/>
            <a:gdLst>
              <a:gd name="connsiteX0" fmla="*/ 0 w 1884464"/>
              <a:gd name="connsiteY0" fmla="*/ 928745 h 928745"/>
              <a:gd name="connsiteX1" fmla="*/ 1101087 w 1884464"/>
              <a:gd name="connsiteY1" fmla="*/ 0 h 928745"/>
              <a:gd name="connsiteX2" fmla="*/ 1884464 w 1884464"/>
              <a:gd name="connsiteY2" fmla="*/ 928745 h 928745"/>
            </a:gdLst>
            <a:ahLst/>
            <a:cxnLst>
              <a:cxn ang="0">
                <a:pos x="connsiteX0" y="connsiteY0"/>
              </a:cxn>
              <a:cxn ang="0">
                <a:pos x="connsiteX1" y="connsiteY1"/>
              </a:cxn>
              <a:cxn ang="0">
                <a:pos x="connsiteX2" y="connsiteY2"/>
              </a:cxn>
            </a:cxnLst>
            <a:rect l="l" t="t" r="r" b="b"/>
            <a:pathLst>
              <a:path w="1884464" h="928745">
                <a:moveTo>
                  <a:pt x="0" y="928745"/>
                </a:moveTo>
                <a:lnTo>
                  <a:pt x="1101087" y="0"/>
                </a:lnTo>
                <a:lnTo>
                  <a:pt x="1884464" y="928745"/>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0" name="任意多边形: 形状 29">
            <a:extLst>
              <a:ext uri="{FF2B5EF4-FFF2-40B4-BE49-F238E27FC236}">
                <a16:creationId xmlns:a16="http://schemas.microsoft.com/office/drawing/2014/main" id="{4E29FF79-1CA5-489B-BC71-9EAE8E95BC19}"/>
              </a:ext>
            </a:extLst>
          </p:cNvPr>
          <p:cNvSpPr/>
          <p:nvPr/>
        </p:nvSpPr>
        <p:spPr>
          <a:xfrm rot="7808817">
            <a:off x="591482" y="4190708"/>
            <a:ext cx="6462621" cy="1279029"/>
          </a:xfrm>
          <a:custGeom>
            <a:avLst/>
            <a:gdLst>
              <a:gd name="connsiteX0" fmla="*/ 0 w 6462621"/>
              <a:gd name="connsiteY0" fmla="*/ 1279028 h 1279029"/>
              <a:gd name="connsiteX1" fmla="*/ 1005649 w 6462621"/>
              <a:gd name="connsiteY1" fmla="*/ 0 h 1279029"/>
              <a:gd name="connsiteX2" fmla="*/ 5383786 w 6462621"/>
              <a:gd name="connsiteY2" fmla="*/ 0 h 1279029"/>
              <a:gd name="connsiteX3" fmla="*/ 6462621 w 6462621"/>
              <a:gd name="connsiteY3" fmla="*/ 1279029 h 1279029"/>
            </a:gdLst>
            <a:ahLst/>
            <a:cxnLst>
              <a:cxn ang="0">
                <a:pos x="connsiteX0" y="connsiteY0"/>
              </a:cxn>
              <a:cxn ang="0">
                <a:pos x="connsiteX1" y="connsiteY1"/>
              </a:cxn>
              <a:cxn ang="0">
                <a:pos x="connsiteX2" y="connsiteY2"/>
              </a:cxn>
              <a:cxn ang="0">
                <a:pos x="connsiteX3" y="connsiteY3"/>
              </a:cxn>
            </a:cxnLst>
            <a:rect l="l" t="t" r="r" b="b"/>
            <a:pathLst>
              <a:path w="6462621" h="1279029">
                <a:moveTo>
                  <a:pt x="0" y="1279028"/>
                </a:moveTo>
                <a:lnTo>
                  <a:pt x="1005649" y="0"/>
                </a:lnTo>
                <a:lnTo>
                  <a:pt x="5383786" y="0"/>
                </a:lnTo>
                <a:lnTo>
                  <a:pt x="6462621" y="1279029"/>
                </a:lnTo>
                <a:close/>
              </a:path>
            </a:pathLst>
          </a:custGeom>
          <a:solidFill>
            <a:schemeClr val="accent1">
              <a:alpha val="11000"/>
            </a:schemeClr>
          </a:solidFill>
          <a:ln>
            <a:noFill/>
          </a:ln>
          <a:effectLst>
            <a:outerShdw blurRad="508000" dist="38100" dir="19200000" sx="105000" sy="105000"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12" name="任意多边形: 形状 11">
            <a:extLst>
              <a:ext uri="{FF2B5EF4-FFF2-40B4-BE49-F238E27FC236}">
                <a16:creationId xmlns:a16="http://schemas.microsoft.com/office/drawing/2014/main" id="{04B8FC80-BDB7-4D75-82F1-D4B663AFF92C}"/>
              </a:ext>
            </a:extLst>
          </p:cNvPr>
          <p:cNvSpPr/>
          <p:nvPr/>
        </p:nvSpPr>
        <p:spPr>
          <a:xfrm rot="921143">
            <a:off x="3065203" y="967266"/>
            <a:ext cx="3079436" cy="4277321"/>
          </a:xfrm>
          <a:custGeom>
            <a:avLst/>
            <a:gdLst>
              <a:gd name="connsiteX0" fmla="*/ 2295824 w 3473676"/>
              <a:gd name="connsiteY0" fmla="*/ 0 h 4824919"/>
              <a:gd name="connsiteX1" fmla="*/ 3473676 w 3473676"/>
              <a:gd name="connsiteY1" fmla="*/ 2475383 h 4824919"/>
              <a:gd name="connsiteX2" fmla="*/ 3277678 w 3473676"/>
              <a:gd name="connsiteY2" fmla="*/ 2532355 h 4824919"/>
              <a:gd name="connsiteX3" fmla="*/ 2296913 w 3473676"/>
              <a:gd name="connsiteY3" fmla="*/ 471171 h 4824919"/>
              <a:gd name="connsiteX4" fmla="*/ 225284 w 3473676"/>
              <a:gd name="connsiteY4" fmla="*/ 4824919 h 4824919"/>
              <a:gd name="connsiteX5" fmla="*/ 0 w 3473676"/>
              <a:gd name="connsiteY5" fmla="*/ 4824919 h 482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3676" h="4824919">
                <a:moveTo>
                  <a:pt x="2295824" y="0"/>
                </a:moveTo>
                <a:lnTo>
                  <a:pt x="3473676" y="2475383"/>
                </a:lnTo>
                <a:lnTo>
                  <a:pt x="3277678" y="2532355"/>
                </a:lnTo>
                <a:lnTo>
                  <a:pt x="2296913" y="471171"/>
                </a:lnTo>
                <a:lnTo>
                  <a:pt x="225284" y="4824919"/>
                </a:lnTo>
                <a:lnTo>
                  <a:pt x="0" y="4824919"/>
                </a:lnTo>
                <a:close/>
              </a:path>
            </a:pathLst>
          </a:custGeom>
          <a:gradFill>
            <a:gsLst>
              <a:gs pos="100000">
                <a:schemeClr val="accent2">
                  <a:lumMod val="50000"/>
                  <a:alpha val="0"/>
                </a:schemeClr>
              </a:gs>
              <a:gs pos="0">
                <a:schemeClr val="accent2">
                  <a:lumMod val="20000"/>
                  <a:lumOff val="80000"/>
                  <a:alpha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38" name="矩形 37">
            <a:extLst>
              <a:ext uri="{FF2B5EF4-FFF2-40B4-BE49-F238E27FC236}">
                <a16:creationId xmlns:a16="http://schemas.microsoft.com/office/drawing/2014/main" id="{04EC8BBE-66B0-4DDB-B432-974BEA3CA82F}"/>
              </a:ext>
            </a:extLst>
          </p:cNvPr>
          <p:cNvSpPr/>
          <p:nvPr/>
        </p:nvSpPr>
        <p:spPr>
          <a:xfrm>
            <a:off x="0" y="6353124"/>
            <a:ext cx="12192000" cy="5347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6" name="矩形 4">
            <a:extLst>
              <a:ext uri="{FF2B5EF4-FFF2-40B4-BE49-F238E27FC236}">
                <a16:creationId xmlns:a16="http://schemas.microsoft.com/office/drawing/2014/main" id="{7B2960DB-D152-4DAB-9C53-9700ED60C83E}"/>
              </a:ext>
            </a:extLst>
          </p:cNvPr>
          <p:cNvSpPr>
            <a:spLocks noChangeArrowheads="1"/>
          </p:cNvSpPr>
          <p:nvPr/>
        </p:nvSpPr>
        <p:spPr bwMode="auto">
          <a:xfrm>
            <a:off x="4176701" y="6466616"/>
            <a:ext cx="38333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spc="600" dirty="0">
                <a:solidFill>
                  <a:prstClr val="white"/>
                </a:solidFill>
                <a:latin typeface="微软雅黑 Light" panose="020B0502040204020203" pitchFamily="34" charset="-122"/>
                <a:ea typeface="微软雅黑 Light" panose="020B0502040204020203" pitchFamily="34" charset="-122"/>
                <a:sym typeface="Verdana" panose="020B0604030504040204" pitchFamily="34" charset="0"/>
              </a:rPr>
              <a:t>https://www.ideart.cc/</a:t>
            </a:r>
          </a:p>
        </p:txBody>
      </p:sp>
      <p:sp>
        <p:nvSpPr>
          <p:cNvPr id="17" name="矩形: 圆角 16">
            <a:extLst>
              <a:ext uri="{FF2B5EF4-FFF2-40B4-BE49-F238E27FC236}">
                <a16:creationId xmlns:a16="http://schemas.microsoft.com/office/drawing/2014/main" id="{05989EF9-DE6B-4DC8-8F19-3C03F165A671}"/>
              </a:ext>
            </a:extLst>
          </p:cNvPr>
          <p:cNvSpPr/>
          <p:nvPr/>
        </p:nvSpPr>
        <p:spPr>
          <a:xfrm>
            <a:off x="4686300" y="4631932"/>
            <a:ext cx="2819400" cy="455758"/>
          </a:xfrm>
          <a:prstGeom prst="roundRect">
            <a:avLst>
              <a:gd name="adj" fmla="val 50000"/>
            </a:avLst>
          </a:prstGeom>
          <a:gradFill>
            <a:gsLst>
              <a:gs pos="100000">
                <a:srgbClr val="00B0F0">
                  <a:alpha val="0"/>
                </a:srgbClr>
              </a:gs>
              <a:gs pos="0">
                <a:srgbClr val="00B0F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矩形 4">
            <a:extLst>
              <a:ext uri="{FF2B5EF4-FFF2-40B4-BE49-F238E27FC236}">
                <a16:creationId xmlns:a16="http://schemas.microsoft.com/office/drawing/2014/main" id="{AA54D5DD-5F99-4E3C-821D-09C462130135}"/>
              </a:ext>
            </a:extLst>
          </p:cNvPr>
          <p:cNvSpPr>
            <a:spLocks noChangeArrowheads="1"/>
          </p:cNvSpPr>
          <p:nvPr/>
        </p:nvSpPr>
        <p:spPr bwMode="auto">
          <a:xfrm>
            <a:off x="4179349" y="4659756"/>
            <a:ext cx="38333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600" normalizeH="0" baseline="0" noProof="0" dirty="0">
                <a:ln>
                  <a:noFill/>
                </a:ln>
                <a:solidFill>
                  <a:prstClr val="white"/>
                </a:solidFill>
                <a:effectLst/>
                <a:uLnTx/>
                <a:uFillTx/>
                <a:latin typeface="阿里巴巴普惠体 R"/>
                <a:ea typeface="阿里巴巴普惠体 R"/>
                <a:cs typeface="+mn-cs"/>
                <a:sym typeface="Verdana" panose="020B0604030504040204" pitchFamily="34" charset="0"/>
              </a:rPr>
              <a:t>艾迪鹅团队</a:t>
            </a:r>
          </a:p>
        </p:txBody>
      </p:sp>
      <p:sp>
        <p:nvSpPr>
          <p:cNvPr id="21" name="文本框 20">
            <a:extLst>
              <a:ext uri="{FF2B5EF4-FFF2-40B4-BE49-F238E27FC236}">
                <a16:creationId xmlns:a16="http://schemas.microsoft.com/office/drawing/2014/main" id="{83119162-0587-4E44-A044-6F43E893E7F2}"/>
              </a:ext>
            </a:extLst>
          </p:cNvPr>
          <p:cNvSpPr txBox="1"/>
          <p:nvPr/>
        </p:nvSpPr>
        <p:spPr>
          <a:xfrm>
            <a:off x="1651000" y="3515312"/>
            <a:ext cx="88900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定制设计 </a:t>
            </a:r>
            <a:r>
              <a:rPr kumimoji="0" lang="en-US" altLang="zh-CN"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 </a:t>
            </a:r>
            <a:r>
              <a:rPr kumimoji="0" lang="zh-CN" altLang="en-US"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企业培训 </a:t>
            </a:r>
            <a:r>
              <a:rPr kumimoji="0" lang="en-US" altLang="zh-CN"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 </a:t>
            </a:r>
            <a:r>
              <a:rPr kumimoji="0" lang="zh-CN" altLang="en-US"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活动策划 </a:t>
            </a:r>
            <a:r>
              <a:rPr kumimoji="0" lang="en-US" altLang="zh-CN"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 </a:t>
            </a:r>
            <a:r>
              <a:rPr kumimoji="0" lang="zh-CN" altLang="en-US"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社群运营 </a:t>
            </a:r>
            <a:r>
              <a:rPr kumimoji="0" lang="en-US" altLang="zh-CN"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 </a:t>
            </a:r>
            <a:r>
              <a:rPr kumimoji="0" lang="zh-CN" altLang="en-US" sz="2200" b="0" i="0" u="none" strike="noStrike" kern="1200" cap="none" spc="300" normalizeH="0" baseline="0" noProof="0" dirty="0">
                <a:ln>
                  <a:noFill/>
                </a:ln>
                <a:solidFill>
                  <a:prstClr val="white"/>
                </a:solidFill>
                <a:effectLst/>
                <a:uLnTx/>
                <a:uFillTx/>
                <a:latin typeface="微软雅黑" panose="020B0503020204020204" pitchFamily="34" charset="-122"/>
                <a:ea typeface="阿里巴巴普惠体 R"/>
                <a:cs typeface="+mn-cs"/>
              </a:rPr>
              <a:t>图书出版</a:t>
            </a:r>
            <a:endParaRPr kumimoji="1" lang="zh-CN" altLang="en-US" sz="2200" b="0" i="0" u="none" strike="noStrike" kern="1200" cap="none" spc="300" normalizeH="0" baseline="0" noProof="0" dirty="0">
              <a:ln>
                <a:noFill/>
              </a:ln>
              <a:solidFill>
                <a:prstClr val="white"/>
              </a:solidFill>
              <a:effectLst/>
              <a:uLnTx/>
              <a:uFillTx/>
              <a:latin typeface="FZLanTingHeiS-DB-GB" panose="02000000000000000000" pitchFamily="2" charset="-122"/>
              <a:ea typeface="FZLanTingHeiS-DB-GB" panose="02000000000000000000" pitchFamily="2" charset="-122"/>
              <a:cs typeface="+mn-cs"/>
            </a:endParaRPr>
          </a:p>
        </p:txBody>
      </p:sp>
    </p:spTree>
    <p:extLst>
      <p:ext uri="{BB962C8B-B14F-4D97-AF65-F5344CB8AC3E}">
        <p14:creationId xmlns:p14="http://schemas.microsoft.com/office/powerpoint/2010/main" val="116042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08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0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9FDA4-3C8E-409F-8481-A276756C5C72}"/>
              </a:ext>
            </a:extLst>
          </p:cNvPr>
          <p:cNvSpPr/>
          <p:nvPr/>
        </p:nvSpPr>
        <p:spPr>
          <a:xfrm>
            <a:off x="695326" y="3162300"/>
            <a:ext cx="10801350" cy="306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C136BF-0276-422B-A6B9-0585D0521EF3}"/>
              </a:ext>
            </a:extLst>
          </p:cNvPr>
          <p:cNvSpPr/>
          <p:nvPr/>
        </p:nvSpPr>
        <p:spPr>
          <a:xfrm>
            <a:off x="8224838" y="1035050"/>
            <a:ext cx="2857500" cy="28575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AD3D459-8729-4E3E-9DA2-3DC73A024CBC}"/>
              </a:ext>
            </a:extLst>
          </p:cNvPr>
          <p:cNvSpPr/>
          <p:nvPr/>
        </p:nvSpPr>
        <p:spPr>
          <a:xfrm>
            <a:off x="8115300" y="920750"/>
            <a:ext cx="2857500" cy="2857500"/>
          </a:xfrm>
          <a:prstGeom prst="rect">
            <a:avLst/>
          </a:prstGeom>
          <a:solidFill>
            <a:srgbClr val="033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3800" dirty="0">
                <a:latin typeface="+mn-ea"/>
              </a:rPr>
              <a:t>01</a:t>
            </a:r>
            <a:endParaRPr lang="zh-CN" altLang="en-US" sz="13800" dirty="0">
              <a:latin typeface="+mn-ea"/>
            </a:endParaRPr>
          </a:p>
        </p:txBody>
      </p:sp>
      <p:sp>
        <p:nvSpPr>
          <p:cNvPr id="5" name="文本框 4">
            <a:extLst>
              <a:ext uri="{FF2B5EF4-FFF2-40B4-BE49-F238E27FC236}">
                <a16:creationId xmlns:a16="http://schemas.microsoft.com/office/drawing/2014/main" id="{24975DD7-A33C-40DE-8344-C56A38AAEC3D}"/>
              </a:ext>
            </a:extLst>
          </p:cNvPr>
          <p:cNvSpPr txBox="1"/>
          <p:nvPr/>
        </p:nvSpPr>
        <p:spPr>
          <a:xfrm>
            <a:off x="8542625" y="3162300"/>
            <a:ext cx="2002850" cy="369332"/>
          </a:xfrm>
          <a:prstGeom prst="rect">
            <a:avLst/>
          </a:prstGeom>
          <a:noFill/>
        </p:spPr>
        <p:txBody>
          <a:bodyPr wrap="square" rtlCol="0">
            <a:spAutoFit/>
          </a:bodyPr>
          <a:lstStyle/>
          <a:p>
            <a:pPr algn="dist"/>
            <a:r>
              <a:rPr lang="en-US" altLang="zh-CN" dirty="0">
                <a:solidFill>
                  <a:schemeClr val="bg1"/>
                </a:solidFill>
              </a:rPr>
              <a:t>PART ONE</a:t>
            </a:r>
            <a:endParaRPr lang="zh-CN" altLang="en-US" dirty="0">
              <a:solidFill>
                <a:schemeClr val="bg1"/>
              </a:solidFill>
            </a:endParaRPr>
          </a:p>
        </p:txBody>
      </p:sp>
      <p:sp>
        <p:nvSpPr>
          <p:cNvPr id="6" name="文本框 5">
            <a:extLst>
              <a:ext uri="{FF2B5EF4-FFF2-40B4-BE49-F238E27FC236}">
                <a16:creationId xmlns:a16="http://schemas.microsoft.com/office/drawing/2014/main" id="{EF69BC2A-2D44-49BF-9928-057ED28C7714}"/>
              </a:ext>
            </a:extLst>
          </p:cNvPr>
          <p:cNvSpPr txBox="1"/>
          <p:nvPr/>
        </p:nvSpPr>
        <p:spPr>
          <a:xfrm>
            <a:off x="1219200" y="3549650"/>
            <a:ext cx="3719288" cy="707886"/>
          </a:xfrm>
          <a:prstGeom prst="rect">
            <a:avLst/>
          </a:prstGeom>
          <a:noFill/>
        </p:spPr>
        <p:txBody>
          <a:bodyPr wrap="none" rtlCol="0">
            <a:spAutoFit/>
          </a:bodyPr>
          <a:lstStyle/>
          <a:p>
            <a:r>
              <a:rPr lang="zh-CN" altLang="en-US" sz="4000" dirty="0">
                <a:latin typeface="+mj-ea"/>
                <a:ea typeface="+mj-ea"/>
              </a:rPr>
              <a:t>输入章节小标题</a:t>
            </a:r>
          </a:p>
        </p:txBody>
      </p:sp>
      <p:sp>
        <p:nvSpPr>
          <p:cNvPr id="7" name="文本框 6">
            <a:extLst>
              <a:ext uri="{FF2B5EF4-FFF2-40B4-BE49-F238E27FC236}">
                <a16:creationId xmlns:a16="http://schemas.microsoft.com/office/drawing/2014/main" id="{27405663-0160-44B2-8E6F-C845AB296C57}"/>
              </a:ext>
            </a:extLst>
          </p:cNvPr>
          <p:cNvSpPr txBox="1"/>
          <p:nvPr/>
        </p:nvSpPr>
        <p:spPr>
          <a:xfrm>
            <a:off x="1219200" y="4341882"/>
            <a:ext cx="8397766" cy="1299971"/>
          </a:xfrm>
          <a:prstGeom prst="rect">
            <a:avLst/>
          </a:prstGeom>
          <a:noFill/>
        </p:spPr>
        <p:txBody>
          <a:bodyPr wrap="square" rtlCol="0">
            <a:spAutoFit/>
          </a:bodyPr>
          <a:lstStyle/>
          <a:p>
            <a:pPr>
              <a:lnSpc>
                <a:spcPct val="150000"/>
              </a:lnSpc>
            </a:pPr>
            <a:r>
              <a:rPr lang="zh-CN" altLang="en-US" spc="150" dirty="0">
                <a:solidFill>
                  <a:schemeClr val="bg1">
                    <a:lumMod val="50000"/>
                  </a:schemeClr>
                </a:solidFill>
                <a:latin typeface="+mn-ea"/>
              </a:rPr>
              <a:t>在这里输入你的内容在这里输入你的内容在这里输入你的内容在这里输入你的内容在这里输入你的内容在这里输入你的内容在这里输入你的内容在这里输入你的内容在这里输入你的内容</a:t>
            </a:r>
          </a:p>
        </p:txBody>
      </p:sp>
      <p:sp>
        <p:nvSpPr>
          <p:cNvPr id="8" name="矩形: 圆角 7">
            <a:extLst>
              <a:ext uri="{FF2B5EF4-FFF2-40B4-BE49-F238E27FC236}">
                <a16:creationId xmlns:a16="http://schemas.microsoft.com/office/drawing/2014/main" id="{CCA7786E-11B2-4118-AD1D-591DE83B1814}"/>
              </a:ext>
            </a:extLst>
          </p:cNvPr>
          <p:cNvSpPr/>
          <p:nvPr/>
        </p:nvSpPr>
        <p:spPr>
          <a:xfrm>
            <a:off x="1314450" y="2464088"/>
            <a:ext cx="711200" cy="144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B0546E2-5431-4D41-A2D8-B2BFF77F9A09}"/>
              </a:ext>
            </a:extLst>
          </p:cNvPr>
          <p:cNvSpPr/>
          <p:nvPr/>
        </p:nvSpPr>
        <p:spPr>
          <a:xfrm>
            <a:off x="2135188" y="2464088"/>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454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6D053BFF-390B-4354-B564-BB292BB9D244}"/>
              </a:ext>
            </a:extLst>
          </p:cNvPr>
          <p:cNvSpPr/>
          <p:nvPr/>
        </p:nvSpPr>
        <p:spPr>
          <a:xfrm>
            <a:off x="1042415" y="2427942"/>
            <a:ext cx="3203956" cy="3619500"/>
          </a:xfrm>
          <a:prstGeom prst="roundRect">
            <a:avLst>
              <a:gd name="adj" fmla="val 5327"/>
            </a:avLst>
          </a:prstGeom>
          <a:solidFill>
            <a:schemeClr val="bg1"/>
          </a:solidFill>
          <a:ln>
            <a:noFill/>
          </a:ln>
          <a:effectLst>
            <a:outerShdw blurRad="1016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36D5EEC-274B-40EB-BBEE-DEAF62DF4637}"/>
              </a:ext>
            </a:extLst>
          </p:cNvPr>
          <p:cNvSpPr/>
          <p:nvPr/>
        </p:nvSpPr>
        <p:spPr>
          <a:xfrm>
            <a:off x="4498977" y="2427942"/>
            <a:ext cx="3203956" cy="3619500"/>
          </a:xfrm>
          <a:prstGeom prst="roundRect">
            <a:avLst>
              <a:gd name="adj" fmla="val 5327"/>
            </a:avLst>
          </a:prstGeom>
          <a:solidFill>
            <a:schemeClr val="bg1"/>
          </a:solidFill>
          <a:ln>
            <a:noFill/>
          </a:ln>
          <a:effectLst>
            <a:outerShdw blurRad="1016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D80991B4-BF0A-4443-9480-9AE2F08B643E}"/>
              </a:ext>
            </a:extLst>
          </p:cNvPr>
          <p:cNvSpPr/>
          <p:nvPr/>
        </p:nvSpPr>
        <p:spPr>
          <a:xfrm>
            <a:off x="7949820" y="2427942"/>
            <a:ext cx="3203956" cy="3619500"/>
          </a:xfrm>
          <a:prstGeom prst="roundRect">
            <a:avLst>
              <a:gd name="adj" fmla="val 5327"/>
            </a:avLst>
          </a:prstGeom>
          <a:solidFill>
            <a:schemeClr val="bg1"/>
          </a:solidFill>
          <a:ln>
            <a:noFill/>
          </a:ln>
          <a:effectLst>
            <a:outerShdw blurRad="101600" dist="381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4C92159-DE86-4590-8454-298A77277A07}"/>
              </a:ext>
            </a:extLst>
          </p:cNvPr>
          <p:cNvGrpSpPr/>
          <p:nvPr/>
        </p:nvGrpSpPr>
        <p:grpSpPr>
          <a:xfrm>
            <a:off x="1943292" y="1830207"/>
            <a:ext cx="1402202" cy="1402202"/>
            <a:chOff x="423586" y="2172548"/>
            <a:chExt cx="1402202" cy="1402202"/>
          </a:xfrm>
        </p:grpSpPr>
        <p:pic>
          <p:nvPicPr>
            <p:cNvPr id="15" name="图片 14">
              <a:extLst>
                <a:ext uri="{FF2B5EF4-FFF2-40B4-BE49-F238E27FC236}">
                  <a16:creationId xmlns:a16="http://schemas.microsoft.com/office/drawing/2014/main" id="{8BA1A873-D42A-4C06-834A-43C06B9B0DA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3586" y="2172548"/>
              <a:ext cx="1402202" cy="1402202"/>
            </a:xfrm>
            <a:prstGeom prst="rect">
              <a:avLst/>
            </a:prstGeom>
          </p:spPr>
        </p:pic>
        <p:sp>
          <p:nvSpPr>
            <p:cNvPr id="16" name="圆: 空心 15">
              <a:extLst>
                <a:ext uri="{FF2B5EF4-FFF2-40B4-BE49-F238E27FC236}">
                  <a16:creationId xmlns:a16="http://schemas.microsoft.com/office/drawing/2014/main" id="{26A33198-A60F-4180-821A-7DEBF9D4AD41}"/>
                </a:ext>
              </a:extLst>
            </p:cNvPr>
            <p:cNvSpPr/>
            <p:nvPr/>
          </p:nvSpPr>
          <p:spPr>
            <a:xfrm>
              <a:off x="674269" y="2426869"/>
              <a:ext cx="903596" cy="903596"/>
            </a:xfrm>
            <a:prstGeom prst="donut">
              <a:avLst>
                <a:gd name="adj" fmla="val 77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latin typeface="Arial"/>
                <a:ea typeface="微软雅黑"/>
              </a:endParaRPr>
            </a:p>
          </p:txBody>
        </p:sp>
      </p:grpSp>
      <p:grpSp>
        <p:nvGrpSpPr>
          <p:cNvPr id="18" name="组合 17">
            <a:extLst>
              <a:ext uri="{FF2B5EF4-FFF2-40B4-BE49-F238E27FC236}">
                <a16:creationId xmlns:a16="http://schemas.microsoft.com/office/drawing/2014/main" id="{7CA266E8-2334-478F-B7EA-7A7684D136CA}"/>
              </a:ext>
            </a:extLst>
          </p:cNvPr>
          <p:cNvGrpSpPr/>
          <p:nvPr/>
        </p:nvGrpSpPr>
        <p:grpSpPr>
          <a:xfrm>
            <a:off x="5396994" y="1830207"/>
            <a:ext cx="1402202" cy="1402202"/>
            <a:chOff x="423586" y="2172548"/>
            <a:chExt cx="1402202" cy="1402202"/>
          </a:xfrm>
        </p:grpSpPr>
        <p:pic>
          <p:nvPicPr>
            <p:cNvPr id="19" name="图片 18">
              <a:extLst>
                <a:ext uri="{FF2B5EF4-FFF2-40B4-BE49-F238E27FC236}">
                  <a16:creationId xmlns:a16="http://schemas.microsoft.com/office/drawing/2014/main" id="{F8FBA498-7DB9-4764-BC5E-8D9E8250FF5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3586" y="2172548"/>
              <a:ext cx="1402202" cy="1402202"/>
            </a:xfrm>
            <a:prstGeom prst="rect">
              <a:avLst/>
            </a:prstGeom>
          </p:spPr>
        </p:pic>
        <p:sp>
          <p:nvSpPr>
            <p:cNvPr id="20" name="圆: 空心 19">
              <a:extLst>
                <a:ext uri="{FF2B5EF4-FFF2-40B4-BE49-F238E27FC236}">
                  <a16:creationId xmlns:a16="http://schemas.microsoft.com/office/drawing/2014/main" id="{73E719DC-A09C-4591-BCB9-003A2A95B571}"/>
                </a:ext>
              </a:extLst>
            </p:cNvPr>
            <p:cNvSpPr/>
            <p:nvPr/>
          </p:nvSpPr>
          <p:spPr>
            <a:xfrm>
              <a:off x="674269" y="2426869"/>
              <a:ext cx="903596" cy="903596"/>
            </a:xfrm>
            <a:prstGeom prst="donut">
              <a:avLst>
                <a:gd name="adj" fmla="val 77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endParaRPr>
            </a:p>
          </p:txBody>
        </p:sp>
      </p:grpSp>
      <p:grpSp>
        <p:nvGrpSpPr>
          <p:cNvPr id="21" name="组合 20">
            <a:extLst>
              <a:ext uri="{FF2B5EF4-FFF2-40B4-BE49-F238E27FC236}">
                <a16:creationId xmlns:a16="http://schemas.microsoft.com/office/drawing/2014/main" id="{F9FE2F0A-9F21-4940-B7AD-EED4F767AEB2}"/>
              </a:ext>
            </a:extLst>
          </p:cNvPr>
          <p:cNvGrpSpPr/>
          <p:nvPr/>
        </p:nvGrpSpPr>
        <p:grpSpPr>
          <a:xfrm>
            <a:off x="8850695" y="1830207"/>
            <a:ext cx="1402202" cy="1402202"/>
            <a:chOff x="423586" y="2172548"/>
            <a:chExt cx="1402202" cy="1402202"/>
          </a:xfrm>
        </p:grpSpPr>
        <p:pic>
          <p:nvPicPr>
            <p:cNvPr id="22" name="图片 21">
              <a:extLst>
                <a:ext uri="{FF2B5EF4-FFF2-40B4-BE49-F238E27FC236}">
                  <a16:creationId xmlns:a16="http://schemas.microsoft.com/office/drawing/2014/main" id="{55385299-B99C-4D68-AB0D-25E7EC10DB5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3586" y="2172548"/>
              <a:ext cx="1402202" cy="1402202"/>
            </a:xfrm>
            <a:prstGeom prst="rect">
              <a:avLst/>
            </a:prstGeom>
          </p:spPr>
        </p:pic>
        <p:sp>
          <p:nvSpPr>
            <p:cNvPr id="23" name="圆: 空心 22">
              <a:extLst>
                <a:ext uri="{FF2B5EF4-FFF2-40B4-BE49-F238E27FC236}">
                  <a16:creationId xmlns:a16="http://schemas.microsoft.com/office/drawing/2014/main" id="{8820229D-A60E-400E-B110-FAAF22CBC486}"/>
                </a:ext>
              </a:extLst>
            </p:cNvPr>
            <p:cNvSpPr/>
            <p:nvPr/>
          </p:nvSpPr>
          <p:spPr>
            <a:xfrm>
              <a:off x="674269" y="2426869"/>
              <a:ext cx="903596" cy="903596"/>
            </a:xfrm>
            <a:prstGeom prst="donut">
              <a:avLst>
                <a:gd name="adj" fmla="val 77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endParaRPr>
            </a:p>
          </p:txBody>
        </p:sp>
      </p:grpSp>
      <p:sp>
        <p:nvSpPr>
          <p:cNvPr id="27" name="矩形 26">
            <a:extLst>
              <a:ext uri="{FF2B5EF4-FFF2-40B4-BE49-F238E27FC236}">
                <a16:creationId xmlns:a16="http://schemas.microsoft.com/office/drawing/2014/main" id="{2D893CAB-7A60-4D2E-BFB8-19765E3EB4A9}"/>
              </a:ext>
            </a:extLst>
          </p:cNvPr>
          <p:cNvSpPr/>
          <p:nvPr/>
        </p:nvSpPr>
        <p:spPr>
          <a:xfrm>
            <a:off x="1936507" y="3170401"/>
            <a:ext cx="1415772" cy="461665"/>
          </a:xfrm>
          <a:prstGeom prst="rect">
            <a:avLst/>
          </a:prstGeom>
        </p:spPr>
        <p:txBody>
          <a:bodyPr wrap="none">
            <a:spAutoFit/>
          </a:bodyPr>
          <a:lstStyle/>
          <a:p>
            <a:pPr algn="ctr"/>
            <a:r>
              <a:rPr lang="zh-CN" altLang="en-US" sz="2400" b="1" dirty="0">
                <a:solidFill>
                  <a:schemeClr val="accent1"/>
                </a:solidFill>
                <a:latin typeface="微软雅黑"/>
              </a:rPr>
              <a:t>定制业务</a:t>
            </a:r>
          </a:p>
        </p:txBody>
      </p:sp>
      <p:sp>
        <p:nvSpPr>
          <p:cNvPr id="28" name="矩形 27">
            <a:extLst>
              <a:ext uri="{FF2B5EF4-FFF2-40B4-BE49-F238E27FC236}">
                <a16:creationId xmlns:a16="http://schemas.microsoft.com/office/drawing/2014/main" id="{1AC337AF-F6A0-4D3F-A635-2DADD21BB994}"/>
              </a:ext>
            </a:extLst>
          </p:cNvPr>
          <p:cNvSpPr/>
          <p:nvPr/>
        </p:nvSpPr>
        <p:spPr>
          <a:xfrm>
            <a:off x="5023865" y="3170401"/>
            <a:ext cx="2148460" cy="461665"/>
          </a:xfrm>
          <a:prstGeom prst="rect">
            <a:avLst/>
          </a:prstGeom>
        </p:spPr>
        <p:txBody>
          <a:bodyPr wrap="square">
            <a:spAutoFit/>
          </a:bodyPr>
          <a:lstStyle/>
          <a:p>
            <a:pPr algn="ctr"/>
            <a:r>
              <a:rPr lang="zh-CN" altLang="en-US" sz="2400" b="1" dirty="0">
                <a:solidFill>
                  <a:schemeClr val="accent1"/>
                </a:solidFill>
                <a:latin typeface="微软雅黑"/>
              </a:rPr>
              <a:t>培训业务</a:t>
            </a:r>
          </a:p>
        </p:txBody>
      </p:sp>
      <p:sp>
        <p:nvSpPr>
          <p:cNvPr id="29" name="矩形 28">
            <a:extLst>
              <a:ext uri="{FF2B5EF4-FFF2-40B4-BE49-F238E27FC236}">
                <a16:creationId xmlns:a16="http://schemas.microsoft.com/office/drawing/2014/main" id="{7FBEF1FB-B307-48A3-9841-6749F6E92DC3}"/>
              </a:ext>
            </a:extLst>
          </p:cNvPr>
          <p:cNvSpPr/>
          <p:nvPr/>
        </p:nvSpPr>
        <p:spPr>
          <a:xfrm>
            <a:off x="8536134" y="3170401"/>
            <a:ext cx="2031326" cy="461665"/>
          </a:xfrm>
          <a:prstGeom prst="rect">
            <a:avLst/>
          </a:prstGeom>
        </p:spPr>
        <p:txBody>
          <a:bodyPr wrap="none">
            <a:spAutoFit/>
          </a:bodyPr>
          <a:lstStyle/>
          <a:p>
            <a:pPr algn="ctr"/>
            <a:r>
              <a:rPr lang="zh-CN" altLang="en-US" sz="2400" b="1" dirty="0">
                <a:solidFill>
                  <a:schemeClr val="accent1"/>
                </a:solidFill>
                <a:latin typeface="微软雅黑"/>
              </a:rPr>
              <a:t>网课＆训练营</a:t>
            </a:r>
          </a:p>
        </p:txBody>
      </p:sp>
      <p:sp>
        <p:nvSpPr>
          <p:cNvPr id="30" name="Text Box 8">
            <a:extLst>
              <a:ext uri="{FF2B5EF4-FFF2-40B4-BE49-F238E27FC236}">
                <a16:creationId xmlns:a16="http://schemas.microsoft.com/office/drawing/2014/main" id="{158AF305-C8E1-4322-907A-B6129ECB5AE9}"/>
              </a:ext>
            </a:extLst>
          </p:cNvPr>
          <p:cNvSpPr txBox="1">
            <a:spLocks noChangeArrowheads="1"/>
          </p:cNvSpPr>
          <p:nvPr/>
        </p:nvSpPr>
        <p:spPr bwMode="auto">
          <a:xfrm>
            <a:off x="1380550" y="4088052"/>
            <a:ext cx="2527683"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p>
            <a:pPr algn="just">
              <a:lnSpc>
                <a:spcPct val="150000"/>
              </a:lnSpc>
            </a:pPr>
            <a:r>
              <a:rPr lang="zh-CN" altLang="en-US" sz="1600" dirty="0">
                <a:solidFill>
                  <a:schemeClr val="bg1">
                    <a:lumMod val="50000"/>
                  </a:schemeClr>
                </a:solidFill>
                <a:latin typeface="微软雅黑"/>
                <a:sym typeface="Arial" panose="020B0604020202020204" pitchFamily="34" charset="0"/>
              </a:rPr>
              <a:t>艾迪鹅团队拥有经验丰富的</a:t>
            </a:r>
            <a:r>
              <a:rPr lang="en-US" altLang="zh-CN" sz="1600" dirty="0">
                <a:solidFill>
                  <a:schemeClr val="bg1">
                    <a:lumMod val="50000"/>
                  </a:schemeClr>
                </a:solidFill>
                <a:latin typeface="微软雅黑"/>
                <a:sym typeface="Arial" panose="020B0604020202020204" pitchFamily="34" charset="0"/>
              </a:rPr>
              <a:t>PPT</a:t>
            </a:r>
            <a:r>
              <a:rPr lang="zh-CN" altLang="en-US" sz="1600" dirty="0">
                <a:solidFill>
                  <a:schemeClr val="bg1">
                    <a:lumMod val="50000"/>
                  </a:schemeClr>
                </a:solidFill>
                <a:latin typeface="微软雅黑"/>
                <a:sym typeface="Arial" panose="020B0604020202020204" pitchFamily="34" charset="0"/>
              </a:rPr>
              <a:t>定制经验，</a:t>
            </a:r>
            <a:r>
              <a:rPr lang="en-US" altLang="zh-CN" sz="1600" dirty="0">
                <a:solidFill>
                  <a:schemeClr val="bg1">
                    <a:lumMod val="50000"/>
                  </a:schemeClr>
                </a:solidFill>
                <a:latin typeface="微软雅黑"/>
                <a:sym typeface="Arial" panose="020B0604020202020204" pitchFamily="34" charset="0"/>
              </a:rPr>
              <a:t>2</a:t>
            </a:r>
            <a:r>
              <a:rPr lang="zh-CN" altLang="en-US" sz="1600" dirty="0">
                <a:solidFill>
                  <a:schemeClr val="bg1">
                    <a:lumMod val="50000"/>
                  </a:schemeClr>
                </a:solidFill>
                <a:latin typeface="微软雅黑"/>
                <a:sym typeface="Arial" panose="020B0604020202020204" pitchFamily="34" charset="0"/>
              </a:rPr>
              <a:t>年来累计服务超过</a:t>
            </a:r>
            <a:r>
              <a:rPr lang="en-US" altLang="zh-CN" sz="1600" dirty="0">
                <a:solidFill>
                  <a:schemeClr val="bg1">
                    <a:lumMod val="50000"/>
                  </a:schemeClr>
                </a:solidFill>
                <a:latin typeface="微软雅黑"/>
                <a:sym typeface="Arial" panose="020B0604020202020204" pitchFamily="34" charset="0"/>
              </a:rPr>
              <a:t>300</a:t>
            </a:r>
            <a:r>
              <a:rPr lang="zh-CN" altLang="en-US" sz="1600" dirty="0">
                <a:solidFill>
                  <a:schemeClr val="bg1">
                    <a:lumMod val="50000"/>
                  </a:schemeClr>
                </a:solidFill>
                <a:latin typeface="微软雅黑"/>
                <a:sym typeface="Arial" panose="020B0604020202020204" pitchFamily="34" charset="0"/>
              </a:rPr>
              <a:t>个企业</a:t>
            </a:r>
            <a:r>
              <a:rPr lang="en-US" altLang="zh-CN" sz="1600" dirty="0">
                <a:solidFill>
                  <a:schemeClr val="bg1">
                    <a:lumMod val="50000"/>
                  </a:schemeClr>
                </a:solidFill>
                <a:latin typeface="微软雅黑"/>
                <a:sym typeface="Arial" panose="020B0604020202020204" pitchFamily="34" charset="0"/>
              </a:rPr>
              <a:t>/</a:t>
            </a:r>
            <a:r>
              <a:rPr lang="zh-CN" altLang="en-US" sz="1600" dirty="0">
                <a:solidFill>
                  <a:schemeClr val="bg1">
                    <a:lumMod val="50000"/>
                  </a:schemeClr>
                </a:solidFill>
                <a:latin typeface="微软雅黑"/>
                <a:sym typeface="Arial" panose="020B0604020202020204" pitchFamily="34" charset="0"/>
              </a:rPr>
              <a:t>政府机关客户。</a:t>
            </a:r>
          </a:p>
        </p:txBody>
      </p:sp>
      <p:sp>
        <p:nvSpPr>
          <p:cNvPr id="31" name="Rectangle 19">
            <a:extLst>
              <a:ext uri="{FF2B5EF4-FFF2-40B4-BE49-F238E27FC236}">
                <a16:creationId xmlns:a16="http://schemas.microsoft.com/office/drawing/2014/main" id="{CD9452FD-D3D8-4162-8A7E-78F8F5244296}"/>
              </a:ext>
            </a:extLst>
          </p:cNvPr>
          <p:cNvSpPr>
            <a:spLocks noChangeArrowheads="1"/>
          </p:cNvSpPr>
          <p:nvPr/>
        </p:nvSpPr>
        <p:spPr bwMode="auto">
          <a:xfrm>
            <a:off x="8229025" y="4088043"/>
            <a:ext cx="2645540"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p>
            <a:pPr algn="just">
              <a:lnSpc>
                <a:spcPct val="150000"/>
              </a:lnSpc>
            </a:pPr>
            <a:r>
              <a:rPr lang="zh-CN" altLang="en-US" sz="1600" dirty="0">
                <a:solidFill>
                  <a:schemeClr val="bg1">
                    <a:lumMod val="50000"/>
                  </a:schemeClr>
                </a:solidFill>
                <a:latin typeface="微软雅黑"/>
              </a:rPr>
              <a:t>开设有在线网课学员</a:t>
            </a:r>
            <a:r>
              <a:rPr lang="en-US" altLang="zh-CN" sz="1600" dirty="0">
                <a:solidFill>
                  <a:schemeClr val="bg1">
                    <a:lumMod val="50000"/>
                  </a:schemeClr>
                </a:solidFill>
                <a:latin typeface="微软雅黑"/>
              </a:rPr>
              <a:t>+</a:t>
            </a:r>
            <a:r>
              <a:rPr lang="zh-CN" altLang="en-US" sz="1600" dirty="0">
                <a:solidFill>
                  <a:schemeClr val="bg1">
                    <a:lumMod val="50000"/>
                  </a:schemeClr>
                </a:solidFill>
                <a:latin typeface="微软雅黑"/>
              </a:rPr>
              <a:t>付费特训营社群，通过互联网</a:t>
            </a:r>
            <a:r>
              <a:rPr lang="en-US" altLang="zh-CN" sz="1600" dirty="0">
                <a:solidFill>
                  <a:schemeClr val="bg1">
                    <a:lumMod val="50000"/>
                  </a:schemeClr>
                </a:solidFill>
                <a:latin typeface="微软雅黑"/>
              </a:rPr>
              <a:t>+</a:t>
            </a:r>
            <a:r>
              <a:rPr lang="zh-CN" altLang="en-US" sz="1600" dirty="0">
                <a:solidFill>
                  <a:schemeClr val="bg1">
                    <a:lumMod val="50000"/>
                  </a:schemeClr>
                </a:solidFill>
                <a:latin typeface="微软雅黑"/>
              </a:rPr>
              <a:t>教育，帮更多人掌握办公软件技能。</a:t>
            </a:r>
          </a:p>
        </p:txBody>
      </p:sp>
      <p:sp>
        <p:nvSpPr>
          <p:cNvPr id="32" name="Text Box 8">
            <a:extLst>
              <a:ext uri="{FF2B5EF4-FFF2-40B4-BE49-F238E27FC236}">
                <a16:creationId xmlns:a16="http://schemas.microsoft.com/office/drawing/2014/main" id="{DA5DE859-5034-4308-B3F2-59028AA19368}"/>
              </a:ext>
            </a:extLst>
          </p:cNvPr>
          <p:cNvSpPr txBox="1">
            <a:spLocks noChangeArrowheads="1"/>
          </p:cNvSpPr>
          <p:nvPr/>
        </p:nvSpPr>
        <p:spPr bwMode="auto">
          <a:xfrm>
            <a:off x="4845414" y="4088043"/>
            <a:ext cx="2552700" cy="15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defPPr>
              <a:defRPr lang="zh-CN"/>
            </a:defPPr>
            <a:lvl1pPr algn="just">
              <a:lnSpc>
                <a:spcPct val="150000"/>
              </a:lnSpc>
              <a:defRPr sz="1600">
                <a:solidFill>
                  <a:prstClr val="black"/>
                </a:solidFill>
                <a:latin typeface="微软雅黑"/>
              </a:defRPr>
            </a:lvl1pPr>
          </a:lstStyle>
          <a:p>
            <a:r>
              <a:rPr lang="zh-CN" altLang="en-US" dirty="0">
                <a:solidFill>
                  <a:schemeClr val="bg1">
                    <a:lumMod val="50000"/>
                  </a:schemeClr>
                </a:solidFill>
                <a:sym typeface="Arial" panose="020B0604020202020204" pitchFamily="34" charset="0"/>
              </a:rPr>
              <a:t>艾迪鹅团队已为近</a:t>
            </a:r>
            <a:r>
              <a:rPr lang="en-US" altLang="zh-CN" dirty="0">
                <a:solidFill>
                  <a:schemeClr val="bg1">
                    <a:lumMod val="50000"/>
                  </a:schemeClr>
                </a:solidFill>
                <a:sym typeface="Arial" panose="020B0604020202020204" pitchFamily="34" charset="0"/>
              </a:rPr>
              <a:t>200</a:t>
            </a:r>
            <a:r>
              <a:rPr lang="zh-CN" altLang="en-US" dirty="0">
                <a:solidFill>
                  <a:schemeClr val="bg1">
                    <a:lumMod val="50000"/>
                  </a:schemeClr>
                </a:solidFill>
                <a:sym typeface="Arial" panose="020B0604020202020204" pitchFamily="34" charset="0"/>
              </a:rPr>
              <a:t>余家企业提供了优质的</a:t>
            </a:r>
            <a:r>
              <a:rPr lang="en-US" altLang="zh-CN" dirty="0">
                <a:solidFill>
                  <a:schemeClr val="bg1">
                    <a:lumMod val="50000"/>
                  </a:schemeClr>
                </a:solidFill>
                <a:sym typeface="Arial" panose="020B0604020202020204" pitchFamily="34" charset="0"/>
              </a:rPr>
              <a:t>Office</a:t>
            </a:r>
            <a:r>
              <a:rPr lang="zh-CN" altLang="en-US" dirty="0">
                <a:solidFill>
                  <a:schemeClr val="bg1">
                    <a:lumMod val="50000"/>
                  </a:schemeClr>
                </a:solidFill>
                <a:sym typeface="Arial" panose="020B0604020202020204" pitchFamily="34" charset="0"/>
              </a:rPr>
              <a:t>培训服务，并建立长期、稳定的合作关系。</a:t>
            </a:r>
          </a:p>
        </p:txBody>
      </p:sp>
      <p:sp>
        <p:nvSpPr>
          <p:cNvPr id="6" name="椭圆 5">
            <a:extLst>
              <a:ext uri="{FF2B5EF4-FFF2-40B4-BE49-F238E27FC236}">
                <a16:creationId xmlns:a16="http://schemas.microsoft.com/office/drawing/2014/main" id="{60EC997F-DF08-47F9-AC70-50346CC8587B}"/>
              </a:ext>
            </a:extLst>
          </p:cNvPr>
          <p:cNvSpPr/>
          <p:nvPr/>
        </p:nvSpPr>
        <p:spPr>
          <a:xfrm>
            <a:off x="2356434" y="2242496"/>
            <a:ext cx="582030" cy="5820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martphone_155753">
            <a:extLst>
              <a:ext uri="{FF2B5EF4-FFF2-40B4-BE49-F238E27FC236}">
                <a16:creationId xmlns:a16="http://schemas.microsoft.com/office/drawing/2014/main" id="{12AA10C7-3F6D-4043-93F6-FBBA9411434E}"/>
              </a:ext>
            </a:extLst>
          </p:cNvPr>
          <p:cNvSpPr>
            <a:spLocks noChangeAspect="1"/>
          </p:cNvSpPr>
          <p:nvPr/>
        </p:nvSpPr>
        <p:spPr bwMode="auto">
          <a:xfrm>
            <a:off x="2478040" y="2358626"/>
            <a:ext cx="332704" cy="345363"/>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solidFill>
            <a:schemeClr val="tx1"/>
          </a:solidFill>
          <a:ln>
            <a:noFill/>
          </a:ln>
        </p:spPr>
        <p:txBody>
          <a:bodyPr/>
          <a:lstStyle/>
          <a:p>
            <a:endParaRPr lang="zh-CN" altLang="en-US"/>
          </a:p>
        </p:txBody>
      </p:sp>
      <p:sp>
        <p:nvSpPr>
          <p:cNvPr id="35" name="椭圆 34">
            <a:extLst>
              <a:ext uri="{FF2B5EF4-FFF2-40B4-BE49-F238E27FC236}">
                <a16:creationId xmlns:a16="http://schemas.microsoft.com/office/drawing/2014/main" id="{56325CD9-3F8B-4EC4-B0D3-6904B35FFA3D}"/>
              </a:ext>
            </a:extLst>
          </p:cNvPr>
          <p:cNvSpPr/>
          <p:nvPr/>
        </p:nvSpPr>
        <p:spPr>
          <a:xfrm>
            <a:off x="5830749" y="2217144"/>
            <a:ext cx="582030" cy="5820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F539FA7-315E-4E13-AED2-D1B022DAD8BF}"/>
              </a:ext>
            </a:extLst>
          </p:cNvPr>
          <p:cNvSpPr/>
          <p:nvPr/>
        </p:nvSpPr>
        <p:spPr>
          <a:xfrm>
            <a:off x="9288107" y="2226155"/>
            <a:ext cx="582030" cy="5820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search_116308">
            <a:extLst>
              <a:ext uri="{FF2B5EF4-FFF2-40B4-BE49-F238E27FC236}">
                <a16:creationId xmlns:a16="http://schemas.microsoft.com/office/drawing/2014/main" id="{365769B6-CEFA-46DE-B708-F85662795738}"/>
              </a:ext>
            </a:extLst>
          </p:cNvPr>
          <p:cNvSpPr>
            <a:spLocks noChangeAspect="1"/>
          </p:cNvSpPr>
          <p:nvPr/>
        </p:nvSpPr>
        <p:spPr bwMode="auto">
          <a:xfrm>
            <a:off x="5927498" y="2358626"/>
            <a:ext cx="341193" cy="336527"/>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solidFill>
            <a:schemeClr val="tx1"/>
          </a:solidFill>
          <a:ln>
            <a:noFill/>
          </a:ln>
        </p:spPr>
        <p:txBody>
          <a:bodyPr/>
          <a:lstStyle/>
          <a:p>
            <a:endParaRPr lang="zh-CN" altLang="en-US"/>
          </a:p>
        </p:txBody>
      </p:sp>
      <p:sp>
        <p:nvSpPr>
          <p:cNvPr id="34" name="search_116308">
            <a:extLst>
              <a:ext uri="{FF2B5EF4-FFF2-40B4-BE49-F238E27FC236}">
                <a16:creationId xmlns:a16="http://schemas.microsoft.com/office/drawing/2014/main" id="{A1D56BB7-F622-4DDA-905E-D5CD40D9B134}"/>
              </a:ext>
            </a:extLst>
          </p:cNvPr>
          <p:cNvSpPr>
            <a:spLocks noChangeAspect="1"/>
          </p:cNvSpPr>
          <p:nvPr/>
        </p:nvSpPr>
        <p:spPr bwMode="auto">
          <a:xfrm>
            <a:off x="9366382" y="2393469"/>
            <a:ext cx="370827" cy="283557"/>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矩形: 圆角 36">
            <a:extLst>
              <a:ext uri="{FF2B5EF4-FFF2-40B4-BE49-F238E27FC236}">
                <a16:creationId xmlns:a16="http://schemas.microsoft.com/office/drawing/2014/main" id="{36BBD1DA-E05D-45DE-A4BC-3B8431C47B66}"/>
              </a:ext>
            </a:extLst>
          </p:cNvPr>
          <p:cNvSpPr/>
          <p:nvPr/>
        </p:nvSpPr>
        <p:spPr>
          <a:xfrm>
            <a:off x="2284393" y="3835299"/>
            <a:ext cx="72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A46ABD1D-8393-4288-929C-04D1D2A80D8A}"/>
              </a:ext>
            </a:extLst>
          </p:cNvPr>
          <p:cNvSpPr/>
          <p:nvPr/>
        </p:nvSpPr>
        <p:spPr>
          <a:xfrm>
            <a:off x="5730444" y="3835299"/>
            <a:ext cx="72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2E0C41A3-7AA1-4788-968B-33B5BCD61CC3}"/>
              </a:ext>
            </a:extLst>
          </p:cNvPr>
          <p:cNvSpPr/>
          <p:nvPr/>
        </p:nvSpPr>
        <p:spPr>
          <a:xfrm>
            <a:off x="9191795" y="3835299"/>
            <a:ext cx="72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4F36999A-7737-4538-9E41-3E40097A983A}"/>
              </a:ext>
            </a:extLst>
          </p:cNvPr>
          <p:cNvSpPr>
            <a:spLocks noGrp="1"/>
          </p:cNvSpPr>
          <p:nvPr>
            <p:ph type="body" idx="4294967295"/>
          </p:nvPr>
        </p:nvSpPr>
        <p:spPr>
          <a:xfrm>
            <a:off x="3786189" y="500773"/>
            <a:ext cx="4608513" cy="565150"/>
          </a:xfrm>
        </p:spPr>
        <p:txBody>
          <a:bodyPr/>
          <a:lstStyle/>
          <a:p>
            <a:pPr marL="0" indent="0" algn="ctr">
              <a:buNone/>
            </a:pPr>
            <a:r>
              <a:rPr lang="zh-CN" altLang="en-US" dirty="0">
                <a:latin typeface="+mj-ea"/>
                <a:ea typeface="+mj-ea"/>
                <a:sym typeface="Verdana" panose="020B0604030504040204" pitchFamily="34" charset="0"/>
              </a:rPr>
              <a:t>集团业务项目简介</a:t>
            </a:r>
            <a:endParaRPr lang="en-US" altLang="zh-CN" dirty="0">
              <a:latin typeface="+mj-ea"/>
              <a:ea typeface="+mj-ea"/>
              <a:sym typeface="Verdana" panose="020B0604030504040204" pitchFamily="34" charset="0"/>
            </a:endParaRPr>
          </a:p>
        </p:txBody>
      </p:sp>
    </p:spTree>
    <p:extLst>
      <p:ext uri="{BB962C8B-B14F-4D97-AF65-F5344CB8AC3E}">
        <p14:creationId xmlns:p14="http://schemas.microsoft.com/office/powerpoint/2010/main" val="185888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E3B92793-27B4-47FB-92EC-3F7A90BB308F}"/>
              </a:ext>
            </a:extLst>
          </p:cNvPr>
          <p:cNvSpPr/>
          <p:nvPr/>
        </p:nvSpPr>
        <p:spPr>
          <a:xfrm>
            <a:off x="3209744" y="2916722"/>
            <a:ext cx="2046000" cy="338554"/>
          </a:xfrm>
          <a:prstGeom prst="rect">
            <a:avLst/>
          </a:prstGeom>
        </p:spPr>
        <p:txBody>
          <a:bodyPr wrap="square">
            <a:spAutoFit/>
          </a:bodyPr>
          <a:lstStyle>
            <a:lvl1pPr marL="285750" indent="-285750">
              <a:defRPr>
                <a:solidFill>
                  <a:schemeClr val="tx1"/>
                </a:solidFill>
                <a:latin typeface="华文细黑" panose="02010600040101010101" pitchFamily="2" charset="-122"/>
                <a:ea typeface="宋体" panose="02010600030101010101" pitchFamily="2" charset="-122"/>
              </a:defRPr>
            </a:lvl1pPr>
            <a:lvl2pPr marL="742950" indent="-285750">
              <a:defRPr>
                <a:solidFill>
                  <a:schemeClr val="tx1"/>
                </a:solidFill>
                <a:latin typeface="华文细黑" panose="02010600040101010101" pitchFamily="2" charset="-122"/>
                <a:ea typeface="宋体" panose="02010600030101010101" pitchFamily="2" charset="-122"/>
              </a:defRPr>
            </a:lvl2pPr>
            <a:lvl3pPr marL="1143000" indent="-228600">
              <a:defRPr>
                <a:solidFill>
                  <a:schemeClr val="tx1"/>
                </a:solidFill>
                <a:latin typeface="华文细黑" panose="02010600040101010101" pitchFamily="2" charset="-122"/>
                <a:ea typeface="宋体" panose="02010600030101010101" pitchFamily="2" charset="-122"/>
              </a:defRPr>
            </a:lvl3pPr>
            <a:lvl4pPr marL="1600200" indent="-228600">
              <a:defRPr>
                <a:solidFill>
                  <a:schemeClr val="tx1"/>
                </a:solidFill>
                <a:latin typeface="华文细黑" panose="02010600040101010101" pitchFamily="2" charset="-122"/>
                <a:ea typeface="宋体" panose="02010600030101010101" pitchFamily="2" charset="-122"/>
              </a:defRPr>
            </a:lvl4pPr>
            <a:lvl5pPr marL="2057400" indent="-228600">
              <a:defRPr>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9p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付费学员累计</a:t>
            </a:r>
          </a:p>
        </p:txBody>
      </p:sp>
      <p:sp>
        <p:nvSpPr>
          <p:cNvPr id="30" name="矩形 29">
            <a:extLst>
              <a:ext uri="{FF2B5EF4-FFF2-40B4-BE49-F238E27FC236}">
                <a16:creationId xmlns:a16="http://schemas.microsoft.com/office/drawing/2014/main" id="{43FB2442-681A-4748-B135-11EE03EC14FA}"/>
              </a:ext>
            </a:extLst>
          </p:cNvPr>
          <p:cNvSpPr/>
          <p:nvPr/>
        </p:nvSpPr>
        <p:spPr>
          <a:xfrm>
            <a:off x="7077007" y="2844379"/>
            <a:ext cx="2046001" cy="338554"/>
          </a:xfrm>
          <a:prstGeom prst="rect">
            <a:avLst/>
          </a:prstGeom>
        </p:spPr>
        <p:txBody>
          <a:bodyPr wrap="square">
            <a:spAutoFit/>
          </a:bodyPr>
          <a:lstStyle>
            <a:lvl1pPr marL="285750" indent="-285750">
              <a:defRPr>
                <a:solidFill>
                  <a:schemeClr val="tx1"/>
                </a:solidFill>
                <a:latin typeface="华文细黑" panose="02010600040101010101" pitchFamily="2" charset="-122"/>
                <a:ea typeface="宋体" panose="02010600030101010101" pitchFamily="2" charset="-122"/>
              </a:defRPr>
            </a:lvl1pPr>
            <a:lvl2pPr marL="742950" indent="-285750">
              <a:defRPr>
                <a:solidFill>
                  <a:schemeClr val="tx1"/>
                </a:solidFill>
                <a:latin typeface="华文细黑" panose="02010600040101010101" pitchFamily="2" charset="-122"/>
                <a:ea typeface="宋体" panose="02010600030101010101" pitchFamily="2" charset="-122"/>
              </a:defRPr>
            </a:lvl2pPr>
            <a:lvl3pPr marL="1143000" indent="-228600">
              <a:defRPr>
                <a:solidFill>
                  <a:schemeClr val="tx1"/>
                </a:solidFill>
                <a:latin typeface="华文细黑" panose="02010600040101010101" pitchFamily="2" charset="-122"/>
                <a:ea typeface="宋体" panose="02010600030101010101" pitchFamily="2" charset="-122"/>
              </a:defRPr>
            </a:lvl3pPr>
            <a:lvl4pPr marL="1600200" indent="-228600">
              <a:defRPr>
                <a:solidFill>
                  <a:schemeClr val="tx1"/>
                </a:solidFill>
                <a:latin typeface="华文细黑" panose="02010600040101010101" pitchFamily="2" charset="-122"/>
                <a:ea typeface="宋体" panose="02010600030101010101" pitchFamily="2" charset="-122"/>
              </a:defRPr>
            </a:lvl4pPr>
            <a:lvl5pPr marL="2057400" indent="-228600">
              <a:defRPr>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9p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图书销售累计</a:t>
            </a:r>
          </a:p>
        </p:txBody>
      </p:sp>
      <p:sp>
        <p:nvSpPr>
          <p:cNvPr id="3" name="梯形 2">
            <a:extLst>
              <a:ext uri="{FF2B5EF4-FFF2-40B4-BE49-F238E27FC236}">
                <a16:creationId xmlns:a16="http://schemas.microsoft.com/office/drawing/2014/main" id="{E439E6D2-4D23-46DB-B173-734EBE1A1B1F}"/>
              </a:ext>
            </a:extLst>
          </p:cNvPr>
          <p:cNvSpPr/>
          <p:nvPr/>
        </p:nvSpPr>
        <p:spPr>
          <a:xfrm>
            <a:off x="3209744" y="2416912"/>
            <a:ext cx="2046000" cy="427467"/>
          </a:xfrm>
          <a:prstGeom prst="trapezoid">
            <a:avLst>
              <a:gd name="adj" fmla="val 72536"/>
            </a:avLst>
          </a:prstGeom>
          <a:gradFill>
            <a:gsLst>
              <a:gs pos="100000">
                <a:schemeClr val="accent1">
                  <a:alpha val="20000"/>
                </a:schemeClr>
              </a:gs>
              <a:gs pos="0">
                <a:schemeClr val="accent1">
                  <a:alpha val="0"/>
                </a:schemeClr>
              </a:gs>
            </a:gsLst>
            <a:lin ang="5400000" scaled="0"/>
          </a:gradFill>
          <a:ln>
            <a:gradFill>
              <a:gsLst>
                <a:gs pos="10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31">
            <a:extLst>
              <a:ext uri="{FF2B5EF4-FFF2-40B4-BE49-F238E27FC236}">
                <a16:creationId xmlns:a16="http://schemas.microsoft.com/office/drawing/2014/main" id="{A590D5EE-6D37-48D7-80C9-09D70796B091}"/>
              </a:ext>
            </a:extLst>
          </p:cNvPr>
          <p:cNvSpPr/>
          <p:nvPr/>
        </p:nvSpPr>
        <p:spPr>
          <a:xfrm>
            <a:off x="7077009" y="2416912"/>
            <a:ext cx="2046000" cy="427467"/>
          </a:xfrm>
          <a:prstGeom prst="trapezoid">
            <a:avLst>
              <a:gd name="adj" fmla="val 72536"/>
            </a:avLst>
          </a:prstGeom>
          <a:gradFill>
            <a:gsLst>
              <a:gs pos="100000">
                <a:schemeClr val="accent1">
                  <a:alpha val="20000"/>
                </a:schemeClr>
              </a:gs>
              <a:gs pos="0">
                <a:schemeClr val="accent1">
                  <a:alpha val="0"/>
                </a:schemeClr>
              </a:gs>
            </a:gsLst>
            <a:lin ang="5400000" scaled="0"/>
          </a:gradFill>
          <a:ln>
            <a:gradFill>
              <a:gsLst>
                <a:gs pos="10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99A9344-AEB1-47AD-ADBD-7AC285644514}"/>
              </a:ext>
            </a:extLst>
          </p:cNvPr>
          <p:cNvCxnSpPr/>
          <p:nvPr/>
        </p:nvCxnSpPr>
        <p:spPr>
          <a:xfrm>
            <a:off x="3422558" y="186066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9FC6929-598D-4A66-8940-6268D1686079}"/>
              </a:ext>
            </a:extLst>
          </p:cNvPr>
          <p:cNvCxnSpPr/>
          <p:nvPr/>
        </p:nvCxnSpPr>
        <p:spPr>
          <a:xfrm>
            <a:off x="3293249" y="2255689"/>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115FC6E-D94A-44B2-8F23-C8806B8C43D0}"/>
              </a:ext>
            </a:extLst>
          </p:cNvPr>
          <p:cNvCxnSpPr/>
          <p:nvPr/>
        </p:nvCxnSpPr>
        <p:spPr>
          <a:xfrm>
            <a:off x="5011090" y="255650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9715529-F668-4EDF-AD98-D67CC7B5C204}"/>
              </a:ext>
            </a:extLst>
          </p:cNvPr>
          <p:cNvCxnSpPr/>
          <p:nvPr/>
        </p:nvCxnSpPr>
        <p:spPr>
          <a:xfrm>
            <a:off x="5131163" y="2122961"/>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98E46F4-94A0-42A3-A880-F850E2D134A8}"/>
              </a:ext>
            </a:extLst>
          </p:cNvPr>
          <p:cNvCxnSpPr/>
          <p:nvPr/>
        </p:nvCxnSpPr>
        <p:spPr>
          <a:xfrm>
            <a:off x="7311067" y="186066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EE20A7E-3550-4B6C-A58C-A8D95AA25962}"/>
              </a:ext>
            </a:extLst>
          </p:cNvPr>
          <p:cNvCxnSpPr/>
          <p:nvPr/>
        </p:nvCxnSpPr>
        <p:spPr>
          <a:xfrm>
            <a:off x="7181758" y="2255689"/>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9BBED6E-5147-4831-87BE-D88FF42AF5FA}"/>
              </a:ext>
            </a:extLst>
          </p:cNvPr>
          <p:cNvCxnSpPr/>
          <p:nvPr/>
        </p:nvCxnSpPr>
        <p:spPr>
          <a:xfrm>
            <a:off x="8899599" y="255650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BBF3C32-8302-446B-A133-09DEA54A9EE1}"/>
              </a:ext>
            </a:extLst>
          </p:cNvPr>
          <p:cNvCxnSpPr/>
          <p:nvPr/>
        </p:nvCxnSpPr>
        <p:spPr>
          <a:xfrm>
            <a:off x="9019672" y="2122961"/>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7E32FCE0-8756-430F-B239-09933AC49B1B}"/>
              </a:ext>
            </a:extLst>
          </p:cNvPr>
          <p:cNvSpPr/>
          <p:nvPr/>
        </p:nvSpPr>
        <p:spPr>
          <a:xfrm>
            <a:off x="919126" y="5151892"/>
            <a:ext cx="2046000" cy="338554"/>
          </a:xfrm>
          <a:prstGeom prst="rect">
            <a:avLst/>
          </a:prstGeom>
        </p:spPr>
        <p:txBody>
          <a:bodyPr wrap="square" lIns="0" rIns="0">
            <a:spAutoFit/>
          </a:bodyPr>
          <a:lstStyle>
            <a:lvl1pPr marL="285750" indent="-285750">
              <a:defRPr>
                <a:solidFill>
                  <a:schemeClr val="tx1"/>
                </a:solidFill>
                <a:latin typeface="华文细黑" panose="02010600040101010101" pitchFamily="2" charset="-122"/>
                <a:ea typeface="宋体" panose="02010600030101010101" pitchFamily="2" charset="-122"/>
              </a:defRPr>
            </a:lvl1pPr>
            <a:lvl2pPr marL="742950" indent="-285750">
              <a:defRPr>
                <a:solidFill>
                  <a:schemeClr val="tx1"/>
                </a:solidFill>
                <a:latin typeface="华文细黑" panose="02010600040101010101" pitchFamily="2" charset="-122"/>
                <a:ea typeface="宋体" panose="02010600030101010101" pitchFamily="2" charset="-122"/>
              </a:defRPr>
            </a:lvl2pPr>
            <a:lvl3pPr marL="1143000" indent="-228600">
              <a:defRPr>
                <a:solidFill>
                  <a:schemeClr val="tx1"/>
                </a:solidFill>
                <a:latin typeface="华文细黑" panose="02010600040101010101" pitchFamily="2" charset="-122"/>
                <a:ea typeface="宋体" panose="02010600030101010101" pitchFamily="2" charset="-122"/>
              </a:defRPr>
            </a:lvl3pPr>
            <a:lvl4pPr marL="1600200" indent="-228600">
              <a:defRPr>
                <a:solidFill>
                  <a:schemeClr val="tx1"/>
                </a:solidFill>
                <a:latin typeface="华文细黑" panose="02010600040101010101" pitchFamily="2" charset="-122"/>
                <a:ea typeface="宋体" panose="02010600030101010101" pitchFamily="2" charset="-122"/>
              </a:defRPr>
            </a:lvl4pPr>
            <a:lvl5pPr marL="2057400" indent="-228600">
              <a:defRPr>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9p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大型会议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定制服务</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梯形 42">
            <a:extLst>
              <a:ext uri="{FF2B5EF4-FFF2-40B4-BE49-F238E27FC236}">
                <a16:creationId xmlns:a16="http://schemas.microsoft.com/office/drawing/2014/main" id="{B9AE389B-62F8-4039-808F-D73B078B82B5}"/>
              </a:ext>
            </a:extLst>
          </p:cNvPr>
          <p:cNvSpPr/>
          <p:nvPr/>
        </p:nvSpPr>
        <p:spPr>
          <a:xfrm>
            <a:off x="919126" y="4652082"/>
            <a:ext cx="2046000" cy="427467"/>
          </a:xfrm>
          <a:prstGeom prst="trapezoid">
            <a:avLst>
              <a:gd name="adj" fmla="val 72536"/>
            </a:avLst>
          </a:prstGeom>
          <a:gradFill>
            <a:gsLst>
              <a:gs pos="100000">
                <a:schemeClr val="accent1">
                  <a:alpha val="20000"/>
                </a:schemeClr>
              </a:gs>
              <a:gs pos="0">
                <a:schemeClr val="accent1">
                  <a:alpha val="0"/>
                </a:schemeClr>
              </a:gs>
            </a:gsLst>
            <a:lin ang="5400000" scaled="0"/>
          </a:gradFill>
          <a:ln>
            <a:gradFill>
              <a:gsLst>
                <a:gs pos="10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E4DD55CB-BBBF-42C5-BDB6-52D50CE91E2A}"/>
              </a:ext>
            </a:extLst>
          </p:cNvPr>
          <p:cNvCxnSpPr/>
          <p:nvPr/>
        </p:nvCxnSpPr>
        <p:spPr>
          <a:xfrm>
            <a:off x="1131940" y="409583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73DFFC2-A51A-4672-80BE-42ED7BBDC46B}"/>
              </a:ext>
            </a:extLst>
          </p:cNvPr>
          <p:cNvCxnSpPr/>
          <p:nvPr/>
        </p:nvCxnSpPr>
        <p:spPr>
          <a:xfrm>
            <a:off x="1002631" y="4490859"/>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A060D7E-2AFB-4673-A424-000993498092}"/>
              </a:ext>
            </a:extLst>
          </p:cNvPr>
          <p:cNvCxnSpPr/>
          <p:nvPr/>
        </p:nvCxnSpPr>
        <p:spPr>
          <a:xfrm>
            <a:off x="2720472" y="479167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E0B818F-4B7D-485E-AEA7-9CE129F8C105}"/>
              </a:ext>
            </a:extLst>
          </p:cNvPr>
          <p:cNvCxnSpPr/>
          <p:nvPr/>
        </p:nvCxnSpPr>
        <p:spPr>
          <a:xfrm>
            <a:off x="2840545" y="4358131"/>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1D167E43-10BF-4E1D-A0C6-52B133386967}"/>
              </a:ext>
            </a:extLst>
          </p:cNvPr>
          <p:cNvSpPr/>
          <p:nvPr/>
        </p:nvSpPr>
        <p:spPr>
          <a:xfrm>
            <a:off x="4614389" y="5151892"/>
            <a:ext cx="3088738" cy="338554"/>
          </a:xfrm>
          <a:prstGeom prst="rect">
            <a:avLst/>
          </a:prstGeom>
        </p:spPr>
        <p:txBody>
          <a:bodyPr wrap="square">
            <a:spAutoFit/>
          </a:bodyPr>
          <a:lstStyle>
            <a:lvl1pPr marL="285750" indent="-285750">
              <a:defRPr>
                <a:solidFill>
                  <a:schemeClr val="tx1"/>
                </a:solidFill>
                <a:latin typeface="华文细黑" panose="02010600040101010101" pitchFamily="2" charset="-122"/>
                <a:ea typeface="宋体" panose="02010600030101010101" pitchFamily="2" charset="-122"/>
              </a:defRPr>
            </a:lvl1pPr>
            <a:lvl2pPr marL="742950" indent="-285750">
              <a:defRPr>
                <a:solidFill>
                  <a:schemeClr val="tx1"/>
                </a:solidFill>
                <a:latin typeface="华文细黑" panose="02010600040101010101" pitchFamily="2" charset="-122"/>
                <a:ea typeface="宋体" panose="02010600030101010101" pitchFamily="2" charset="-122"/>
              </a:defRPr>
            </a:lvl2pPr>
            <a:lvl3pPr marL="1143000" indent="-228600">
              <a:defRPr>
                <a:solidFill>
                  <a:schemeClr val="tx1"/>
                </a:solidFill>
                <a:latin typeface="华文细黑" panose="02010600040101010101" pitchFamily="2" charset="-122"/>
                <a:ea typeface="宋体" panose="02010600030101010101" pitchFamily="2" charset="-122"/>
              </a:defRPr>
            </a:lvl3pPr>
            <a:lvl4pPr marL="1600200" indent="-228600">
              <a:defRPr>
                <a:solidFill>
                  <a:schemeClr val="tx1"/>
                </a:solidFill>
                <a:latin typeface="华文细黑" panose="02010600040101010101" pitchFamily="2" charset="-122"/>
                <a:ea typeface="宋体" panose="02010600030101010101" pitchFamily="2" charset="-122"/>
              </a:defRPr>
            </a:lvl4pPr>
            <a:lvl5pPr marL="2057400" indent="-228600">
              <a:defRPr>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9p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企业内训、高校讲座累计</a:t>
            </a:r>
          </a:p>
        </p:txBody>
      </p:sp>
      <p:sp>
        <p:nvSpPr>
          <p:cNvPr id="50" name="梯形 49">
            <a:extLst>
              <a:ext uri="{FF2B5EF4-FFF2-40B4-BE49-F238E27FC236}">
                <a16:creationId xmlns:a16="http://schemas.microsoft.com/office/drawing/2014/main" id="{E5322D88-405F-44C3-AD80-8AB0761955DB}"/>
              </a:ext>
            </a:extLst>
          </p:cNvPr>
          <p:cNvSpPr/>
          <p:nvPr/>
        </p:nvSpPr>
        <p:spPr>
          <a:xfrm>
            <a:off x="5135758" y="4652082"/>
            <a:ext cx="2046000" cy="427467"/>
          </a:xfrm>
          <a:prstGeom prst="trapezoid">
            <a:avLst>
              <a:gd name="adj" fmla="val 72536"/>
            </a:avLst>
          </a:prstGeom>
          <a:gradFill>
            <a:gsLst>
              <a:gs pos="100000">
                <a:schemeClr val="accent1">
                  <a:alpha val="20000"/>
                </a:schemeClr>
              </a:gs>
              <a:gs pos="0">
                <a:schemeClr val="accent1">
                  <a:alpha val="0"/>
                </a:schemeClr>
              </a:gs>
            </a:gsLst>
            <a:lin ang="5400000" scaled="0"/>
          </a:gradFill>
          <a:ln>
            <a:gradFill>
              <a:gsLst>
                <a:gs pos="10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84F6F60F-566E-4637-A577-75064286C36A}"/>
              </a:ext>
            </a:extLst>
          </p:cNvPr>
          <p:cNvCxnSpPr/>
          <p:nvPr/>
        </p:nvCxnSpPr>
        <p:spPr>
          <a:xfrm>
            <a:off x="5348572" y="409583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1D0C5CC-8534-4D98-A786-B4D3528D170C}"/>
              </a:ext>
            </a:extLst>
          </p:cNvPr>
          <p:cNvCxnSpPr/>
          <p:nvPr/>
        </p:nvCxnSpPr>
        <p:spPr>
          <a:xfrm>
            <a:off x="5219263" y="4490859"/>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F3A57A4-C2BE-42DE-A6BD-6869F8493753}"/>
              </a:ext>
            </a:extLst>
          </p:cNvPr>
          <p:cNvCxnSpPr/>
          <p:nvPr/>
        </p:nvCxnSpPr>
        <p:spPr>
          <a:xfrm>
            <a:off x="6937104" y="479167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932826B-C4E3-4D74-A3B3-969477E7FA61}"/>
              </a:ext>
            </a:extLst>
          </p:cNvPr>
          <p:cNvCxnSpPr/>
          <p:nvPr/>
        </p:nvCxnSpPr>
        <p:spPr>
          <a:xfrm>
            <a:off x="7057177" y="4358131"/>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4D5FD965-6613-46F3-8AD1-5BC03B9ACD03}"/>
              </a:ext>
            </a:extLst>
          </p:cNvPr>
          <p:cNvSpPr/>
          <p:nvPr/>
        </p:nvSpPr>
        <p:spPr>
          <a:xfrm>
            <a:off x="9226874" y="5151892"/>
            <a:ext cx="2046000" cy="338554"/>
          </a:xfrm>
          <a:prstGeom prst="rect">
            <a:avLst/>
          </a:prstGeom>
        </p:spPr>
        <p:txBody>
          <a:bodyPr wrap="square">
            <a:spAutoFit/>
          </a:bodyPr>
          <a:lstStyle>
            <a:lvl1pPr marL="285750" indent="-285750">
              <a:defRPr>
                <a:solidFill>
                  <a:schemeClr val="tx1"/>
                </a:solidFill>
                <a:latin typeface="华文细黑" panose="02010600040101010101" pitchFamily="2" charset="-122"/>
                <a:ea typeface="宋体" panose="02010600030101010101" pitchFamily="2" charset="-122"/>
              </a:defRPr>
            </a:lvl1pPr>
            <a:lvl2pPr marL="742950" indent="-285750">
              <a:defRPr>
                <a:solidFill>
                  <a:schemeClr val="tx1"/>
                </a:solidFill>
                <a:latin typeface="华文细黑" panose="02010600040101010101" pitchFamily="2" charset="-122"/>
                <a:ea typeface="宋体" panose="02010600030101010101" pitchFamily="2" charset="-122"/>
              </a:defRPr>
            </a:lvl2pPr>
            <a:lvl3pPr marL="1143000" indent="-228600">
              <a:defRPr>
                <a:solidFill>
                  <a:schemeClr val="tx1"/>
                </a:solidFill>
                <a:latin typeface="华文细黑" panose="02010600040101010101" pitchFamily="2" charset="-122"/>
                <a:ea typeface="宋体" panose="02010600030101010101" pitchFamily="2" charset="-122"/>
              </a:defRPr>
            </a:lvl3pPr>
            <a:lvl4pPr marL="1600200" indent="-228600">
              <a:defRPr>
                <a:solidFill>
                  <a:schemeClr val="tx1"/>
                </a:solidFill>
                <a:latin typeface="华文细黑" panose="02010600040101010101" pitchFamily="2" charset="-122"/>
                <a:ea typeface="宋体" panose="02010600030101010101" pitchFamily="2" charset="-122"/>
              </a:defRPr>
            </a:lvl4pPr>
            <a:lvl5pPr marL="2057400" indent="-228600">
              <a:defRPr>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宋体" panose="02010600030101010101" pitchFamily="2" charset="-122"/>
              </a:defRPr>
            </a:lvl9p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新媒体矩阵粉丝</a:t>
            </a:r>
          </a:p>
        </p:txBody>
      </p:sp>
      <p:sp>
        <p:nvSpPr>
          <p:cNvPr id="57" name="梯形 56">
            <a:extLst>
              <a:ext uri="{FF2B5EF4-FFF2-40B4-BE49-F238E27FC236}">
                <a16:creationId xmlns:a16="http://schemas.microsoft.com/office/drawing/2014/main" id="{E0E5713D-8FBE-49B0-84E4-1BEDC18634B6}"/>
              </a:ext>
            </a:extLst>
          </p:cNvPr>
          <p:cNvSpPr/>
          <p:nvPr/>
        </p:nvSpPr>
        <p:spPr>
          <a:xfrm>
            <a:off x="9231354" y="4652082"/>
            <a:ext cx="2046000" cy="427467"/>
          </a:xfrm>
          <a:prstGeom prst="trapezoid">
            <a:avLst>
              <a:gd name="adj" fmla="val 72536"/>
            </a:avLst>
          </a:prstGeom>
          <a:gradFill>
            <a:gsLst>
              <a:gs pos="100000">
                <a:schemeClr val="accent1">
                  <a:alpha val="20000"/>
                </a:schemeClr>
              </a:gs>
              <a:gs pos="0">
                <a:schemeClr val="accent1">
                  <a:alpha val="0"/>
                </a:schemeClr>
              </a:gs>
            </a:gsLst>
            <a:lin ang="5400000" scaled="0"/>
          </a:gradFill>
          <a:ln>
            <a:gradFill>
              <a:gsLst>
                <a:gs pos="10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C9918BEB-E66A-4CE8-BBFF-50933AD9001C}"/>
              </a:ext>
            </a:extLst>
          </p:cNvPr>
          <p:cNvCxnSpPr/>
          <p:nvPr/>
        </p:nvCxnSpPr>
        <p:spPr>
          <a:xfrm>
            <a:off x="9439688" y="409583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0FFEF6E-7A88-4245-8B21-AE810F35F3AF}"/>
              </a:ext>
            </a:extLst>
          </p:cNvPr>
          <p:cNvCxnSpPr/>
          <p:nvPr/>
        </p:nvCxnSpPr>
        <p:spPr>
          <a:xfrm>
            <a:off x="9310379" y="4490859"/>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B992CE4-47E8-48FC-BC7C-DDF41688883E}"/>
              </a:ext>
            </a:extLst>
          </p:cNvPr>
          <p:cNvCxnSpPr/>
          <p:nvPr/>
        </p:nvCxnSpPr>
        <p:spPr>
          <a:xfrm>
            <a:off x="11028220" y="4791674"/>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50927A2-10CA-49FF-96EC-726C0453DBF9}"/>
              </a:ext>
            </a:extLst>
          </p:cNvPr>
          <p:cNvCxnSpPr/>
          <p:nvPr/>
        </p:nvCxnSpPr>
        <p:spPr>
          <a:xfrm>
            <a:off x="11148293" y="4358131"/>
            <a:ext cx="0" cy="661033"/>
          </a:xfrm>
          <a:prstGeom prst="line">
            <a:avLst/>
          </a:prstGeom>
          <a:ln w="12700">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1CC5E0B-ACEB-4C5A-A829-91B8D0604E86}"/>
              </a:ext>
            </a:extLst>
          </p:cNvPr>
          <p:cNvGrpSpPr/>
          <p:nvPr/>
        </p:nvGrpSpPr>
        <p:grpSpPr>
          <a:xfrm>
            <a:off x="3664107" y="2062068"/>
            <a:ext cx="1137275" cy="769441"/>
            <a:chOff x="3848503" y="2057392"/>
            <a:chExt cx="1137275" cy="769441"/>
          </a:xfrm>
        </p:grpSpPr>
        <p:sp>
          <p:nvSpPr>
            <p:cNvPr id="29" name="矩形 28">
              <a:extLst>
                <a:ext uri="{FF2B5EF4-FFF2-40B4-BE49-F238E27FC236}">
                  <a16:creationId xmlns:a16="http://schemas.microsoft.com/office/drawing/2014/main" id="{139F07AF-03EF-4791-8042-236F9BF9B2EB}"/>
                </a:ext>
              </a:extLst>
            </p:cNvPr>
            <p:cNvSpPr/>
            <p:nvPr/>
          </p:nvSpPr>
          <p:spPr>
            <a:xfrm>
              <a:off x="3848503" y="2057392"/>
              <a:ext cx="768480" cy="769441"/>
            </a:xfrm>
            <a:prstGeom prst="rect">
              <a:avLst/>
            </a:prstGeom>
          </p:spPr>
          <p:txBody>
            <a:bodyPr wrap="none">
              <a:spAutoFit/>
            </a:bodyPr>
            <a:lstStyle/>
            <a:p>
              <a:pPr marL="285750" indent="-285750" algn="ctr">
                <a:spcAft>
                  <a:spcPts val="0"/>
                </a:spcAft>
                <a:defRPr/>
              </a:pPr>
              <a:r>
                <a:rPr lang="en-US" altLang="zh-CN" sz="4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60</a:t>
              </a:r>
            </a:p>
          </p:txBody>
        </p:sp>
        <p:sp>
          <p:nvSpPr>
            <p:cNvPr id="66" name="矩形 65">
              <a:extLst>
                <a:ext uri="{FF2B5EF4-FFF2-40B4-BE49-F238E27FC236}">
                  <a16:creationId xmlns:a16="http://schemas.microsoft.com/office/drawing/2014/main" id="{C8C64C00-C915-4D6E-B25B-094C2E0A32FC}"/>
                </a:ext>
              </a:extLst>
            </p:cNvPr>
            <p:cNvSpPr/>
            <p:nvPr/>
          </p:nvSpPr>
          <p:spPr>
            <a:xfrm>
              <a:off x="4442039" y="2451695"/>
              <a:ext cx="543739" cy="307777"/>
            </a:xfrm>
            <a:prstGeom prst="rect">
              <a:avLst/>
            </a:prstGeom>
          </p:spPr>
          <p:txBody>
            <a:bodyPr wrap="none">
              <a:spAutoFit/>
            </a:bodyPr>
            <a:lstStyle/>
            <a:p>
              <a:pPr marL="285750" indent="-285750" algn="ctr">
                <a:spcAft>
                  <a:spcPts val="0"/>
                </a:spcAft>
                <a:defRPr/>
              </a:pP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万人</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grpSp>
      <p:grpSp>
        <p:nvGrpSpPr>
          <p:cNvPr id="67" name="组合 66">
            <a:extLst>
              <a:ext uri="{FF2B5EF4-FFF2-40B4-BE49-F238E27FC236}">
                <a16:creationId xmlns:a16="http://schemas.microsoft.com/office/drawing/2014/main" id="{D3E79198-697A-4B22-92C3-D59D7A088380}"/>
              </a:ext>
            </a:extLst>
          </p:cNvPr>
          <p:cNvGrpSpPr/>
          <p:nvPr/>
        </p:nvGrpSpPr>
        <p:grpSpPr>
          <a:xfrm>
            <a:off x="7391362" y="2052543"/>
            <a:ext cx="1442749" cy="769441"/>
            <a:chOff x="3779082" y="2047867"/>
            <a:chExt cx="1442749" cy="769441"/>
          </a:xfrm>
        </p:grpSpPr>
        <p:sp>
          <p:nvSpPr>
            <p:cNvPr id="68" name="矩形 67">
              <a:extLst>
                <a:ext uri="{FF2B5EF4-FFF2-40B4-BE49-F238E27FC236}">
                  <a16:creationId xmlns:a16="http://schemas.microsoft.com/office/drawing/2014/main" id="{0BD8DFF3-72D8-4463-9928-9EF02CB44C77}"/>
                </a:ext>
              </a:extLst>
            </p:cNvPr>
            <p:cNvSpPr/>
            <p:nvPr/>
          </p:nvSpPr>
          <p:spPr>
            <a:xfrm>
              <a:off x="3779082" y="2047867"/>
              <a:ext cx="1040670" cy="769441"/>
            </a:xfrm>
            <a:prstGeom prst="rect">
              <a:avLst/>
            </a:prstGeom>
          </p:spPr>
          <p:txBody>
            <a:bodyPr wrap="none">
              <a:spAutoFit/>
            </a:bodyPr>
            <a:lstStyle/>
            <a:p>
              <a:pPr marL="285750" indent="-285750" algn="ctr">
                <a:spcAft>
                  <a:spcPts val="0"/>
                </a:spcAft>
                <a:defRPr/>
              </a:pPr>
              <a:r>
                <a:rPr lang="en-US" altLang="zh-CN" sz="4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100</a:t>
              </a:r>
            </a:p>
          </p:txBody>
        </p:sp>
        <p:sp>
          <p:nvSpPr>
            <p:cNvPr id="69" name="矩形 68">
              <a:extLst>
                <a:ext uri="{FF2B5EF4-FFF2-40B4-BE49-F238E27FC236}">
                  <a16:creationId xmlns:a16="http://schemas.microsoft.com/office/drawing/2014/main" id="{A9555C01-FB2F-4DCD-B196-30C02B480478}"/>
                </a:ext>
              </a:extLst>
            </p:cNvPr>
            <p:cNvSpPr/>
            <p:nvPr/>
          </p:nvSpPr>
          <p:spPr>
            <a:xfrm>
              <a:off x="4678091" y="2423120"/>
              <a:ext cx="543740" cy="307777"/>
            </a:xfrm>
            <a:prstGeom prst="rect">
              <a:avLst/>
            </a:prstGeom>
          </p:spPr>
          <p:txBody>
            <a:bodyPr wrap="none">
              <a:spAutoFit/>
            </a:bodyPr>
            <a:lstStyle/>
            <a:p>
              <a:pPr marL="285750" indent="-285750" algn="ctr">
                <a:spcAft>
                  <a:spcPts val="0"/>
                </a:spcAft>
                <a:defRPr/>
              </a:pP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万册</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E9D718FE-051A-4B5F-912B-D2F23ACBA19F}"/>
              </a:ext>
            </a:extLst>
          </p:cNvPr>
          <p:cNvGrpSpPr/>
          <p:nvPr/>
        </p:nvGrpSpPr>
        <p:grpSpPr>
          <a:xfrm>
            <a:off x="1256637" y="4263736"/>
            <a:ext cx="1370978" cy="769441"/>
            <a:chOff x="3810778" y="1990717"/>
            <a:chExt cx="1370978" cy="769441"/>
          </a:xfrm>
        </p:grpSpPr>
        <p:sp>
          <p:nvSpPr>
            <p:cNvPr id="71" name="矩形 70">
              <a:extLst>
                <a:ext uri="{FF2B5EF4-FFF2-40B4-BE49-F238E27FC236}">
                  <a16:creationId xmlns:a16="http://schemas.microsoft.com/office/drawing/2014/main" id="{696F645C-2ADB-4405-ACC1-49911851C189}"/>
                </a:ext>
              </a:extLst>
            </p:cNvPr>
            <p:cNvSpPr/>
            <p:nvPr/>
          </p:nvSpPr>
          <p:spPr>
            <a:xfrm>
              <a:off x="3810778" y="1990717"/>
              <a:ext cx="1091581" cy="769441"/>
            </a:xfrm>
            <a:prstGeom prst="rect">
              <a:avLst/>
            </a:prstGeom>
          </p:spPr>
          <p:txBody>
            <a:bodyPr wrap="none">
              <a:spAutoFit/>
            </a:bodyPr>
            <a:lstStyle/>
            <a:p>
              <a:pPr marL="285750" indent="-285750" algn="ctr">
                <a:spcAft>
                  <a:spcPts val="0"/>
                </a:spcAft>
                <a:defRPr/>
              </a:pPr>
              <a:r>
                <a:rPr lang="en-US" altLang="zh-CN" sz="4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200</a:t>
              </a:r>
            </a:p>
          </p:txBody>
        </p:sp>
        <p:sp>
          <p:nvSpPr>
            <p:cNvPr id="72" name="矩形 71">
              <a:extLst>
                <a:ext uri="{FF2B5EF4-FFF2-40B4-BE49-F238E27FC236}">
                  <a16:creationId xmlns:a16="http://schemas.microsoft.com/office/drawing/2014/main" id="{B170559C-3AB7-4A17-8A50-1636CB73FC74}"/>
                </a:ext>
              </a:extLst>
            </p:cNvPr>
            <p:cNvSpPr/>
            <p:nvPr/>
          </p:nvSpPr>
          <p:spPr>
            <a:xfrm>
              <a:off x="4718167" y="2423120"/>
              <a:ext cx="463589" cy="307777"/>
            </a:xfrm>
            <a:prstGeom prst="rect">
              <a:avLst/>
            </a:prstGeom>
          </p:spPr>
          <p:txBody>
            <a:bodyPr wrap="none">
              <a:spAutoFit/>
            </a:bodyPr>
            <a:lstStyle/>
            <a:p>
              <a:pPr marL="285750" indent="-285750" algn="ctr">
                <a:spcAft>
                  <a:spcPts val="0"/>
                </a:spcAft>
                <a:defRPr/>
              </a:pPr>
              <a:r>
                <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a:t>
              </a: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次</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grpSp>
      <p:grpSp>
        <p:nvGrpSpPr>
          <p:cNvPr id="73" name="组合 72">
            <a:extLst>
              <a:ext uri="{FF2B5EF4-FFF2-40B4-BE49-F238E27FC236}">
                <a16:creationId xmlns:a16="http://schemas.microsoft.com/office/drawing/2014/main" id="{FC5E4075-5B3B-4243-964A-6E35E9092F40}"/>
              </a:ext>
            </a:extLst>
          </p:cNvPr>
          <p:cNvGrpSpPr/>
          <p:nvPr/>
        </p:nvGrpSpPr>
        <p:grpSpPr>
          <a:xfrm>
            <a:off x="5418156" y="4282786"/>
            <a:ext cx="1481205" cy="769441"/>
            <a:chOff x="3586252" y="2009767"/>
            <a:chExt cx="1481205" cy="769441"/>
          </a:xfrm>
        </p:grpSpPr>
        <p:sp>
          <p:nvSpPr>
            <p:cNvPr id="74" name="矩形 73">
              <a:extLst>
                <a:ext uri="{FF2B5EF4-FFF2-40B4-BE49-F238E27FC236}">
                  <a16:creationId xmlns:a16="http://schemas.microsoft.com/office/drawing/2014/main" id="{DA3F7F53-D099-4866-ABFF-28512E77AE63}"/>
                </a:ext>
              </a:extLst>
            </p:cNvPr>
            <p:cNvSpPr/>
            <p:nvPr/>
          </p:nvSpPr>
          <p:spPr>
            <a:xfrm>
              <a:off x="3586252" y="2009767"/>
              <a:ext cx="1292982" cy="769441"/>
            </a:xfrm>
            <a:prstGeom prst="rect">
              <a:avLst/>
            </a:prstGeom>
          </p:spPr>
          <p:txBody>
            <a:bodyPr wrap="none">
              <a:spAutoFit/>
            </a:bodyPr>
            <a:lstStyle/>
            <a:p>
              <a:pPr marL="285750" indent="-285750" algn="ctr">
                <a:spcAft>
                  <a:spcPts val="0"/>
                </a:spcAft>
                <a:defRPr/>
              </a:pPr>
              <a:r>
                <a:rPr lang="en-US" altLang="zh-CN" sz="4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1000</a:t>
              </a:r>
            </a:p>
          </p:txBody>
        </p:sp>
        <p:sp>
          <p:nvSpPr>
            <p:cNvPr id="75" name="矩形 74">
              <a:extLst>
                <a:ext uri="{FF2B5EF4-FFF2-40B4-BE49-F238E27FC236}">
                  <a16:creationId xmlns:a16="http://schemas.microsoft.com/office/drawing/2014/main" id="{CC3C8BFE-501A-4926-8C19-D2471E108A93}"/>
                </a:ext>
              </a:extLst>
            </p:cNvPr>
            <p:cNvSpPr/>
            <p:nvPr/>
          </p:nvSpPr>
          <p:spPr>
            <a:xfrm>
              <a:off x="4703255" y="2423120"/>
              <a:ext cx="364202" cy="307777"/>
            </a:xfrm>
            <a:prstGeom prst="rect">
              <a:avLst/>
            </a:prstGeom>
          </p:spPr>
          <p:txBody>
            <a:bodyPr wrap="none">
              <a:spAutoFit/>
            </a:bodyPr>
            <a:lstStyle/>
            <a:p>
              <a:pPr marL="285750" indent="-285750" algn="ctr">
                <a:spcAft>
                  <a:spcPts val="0"/>
                </a:spcAft>
                <a:defRPr/>
              </a:pP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场</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A78BD17B-AAC2-4480-9D8D-5A28484E2DF3}"/>
              </a:ext>
            </a:extLst>
          </p:cNvPr>
          <p:cNvGrpSpPr/>
          <p:nvPr/>
        </p:nvGrpSpPr>
        <p:grpSpPr>
          <a:xfrm>
            <a:off x="9378138" y="4307632"/>
            <a:ext cx="1752432" cy="769441"/>
            <a:chOff x="3620431" y="2034613"/>
            <a:chExt cx="1752432" cy="769441"/>
          </a:xfrm>
        </p:grpSpPr>
        <p:sp>
          <p:nvSpPr>
            <p:cNvPr id="77" name="矩形 76">
              <a:extLst>
                <a:ext uri="{FF2B5EF4-FFF2-40B4-BE49-F238E27FC236}">
                  <a16:creationId xmlns:a16="http://schemas.microsoft.com/office/drawing/2014/main" id="{5CB1335F-837D-4380-A7C9-8818786858D3}"/>
                </a:ext>
              </a:extLst>
            </p:cNvPr>
            <p:cNvSpPr/>
            <p:nvPr/>
          </p:nvSpPr>
          <p:spPr>
            <a:xfrm>
              <a:off x="3620431" y="2034613"/>
              <a:ext cx="1383648" cy="769441"/>
            </a:xfrm>
            <a:prstGeom prst="rect">
              <a:avLst/>
            </a:prstGeom>
          </p:spPr>
          <p:txBody>
            <a:bodyPr wrap="none">
              <a:spAutoFit/>
            </a:bodyPr>
            <a:lstStyle/>
            <a:p>
              <a:pPr marL="285750" indent="-285750" algn="ctr">
                <a:spcAft>
                  <a:spcPts val="0"/>
                </a:spcAft>
                <a:defRPr/>
              </a:pPr>
              <a:r>
                <a:rPr lang="en-US" altLang="zh-CN" sz="4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2600</a:t>
              </a:r>
            </a:p>
          </p:txBody>
        </p:sp>
        <p:sp>
          <p:nvSpPr>
            <p:cNvPr id="78" name="矩形 77">
              <a:extLst>
                <a:ext uri="{FF2B5EF4-FFF2-40B4-BE49-F238E27FC236}">
                  <a16:creationId xmlns:a16="http://schemas.microsoft.com/office/drawing/2014/main" id="{8FDA5404-C3F7-422A-BE86-B096A742429E}"/>
                </a:ext>
              </a:extLst>
            </p:cNvPr>
            <p:cNvSpPr/>
            <p:nvPr/>
          </p:nvSpPr>
          <p:spPr>
            <a:xfrm>
              <a:off x="5008661" y="2429157"/>
              <a:ext cx="364202" cy="307777"/>
            </a:xfrm>
            <a:prstGeom prst="rect">
              <a:avLst/>
            </a:prstGeom>
          </p:spPr>
          <p:txBody>
            <a:bodyPr wrap="none">
              <a:spAutoFit/>
            </a:bodyPr>
            <a:lstStyle/>
            <a:p>
              <a:pPr marL="285750" indent="-285750" algn="ctr">
                <a:spcAft>
                  <a:spcPts val="0"/>
                </a:spcAft>
                <a:defRPr/>
              </a:pP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人</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sp>
          <p:nvSpPr>
            <p:cNvPr id="79" name="矩形 78">
              <a:extLst>
                <a:ext uri="{FF2B5EF4-FFF2-40B4-BE49-F238E27FC236}">
                  <a16:creationId xmlns:a16="http://schemas.microsoft.com/office/drawing/2014/main" id="{66F7B154-BA3F-4C93-ABEC-D729A8D92BBB}"/>
                </a:ext>
              </a:extLst>
            </p:cNvPr>
            <p:cNvSpPr/>
            <p:nvPr/>
          </p:nvSpPr>
          <p:spPr>
            <a:xfrm>
              <a:off x="4849894" y="2421337"/>
              <a:ext cx="364202" cy="307777"/>
            </a:xfrm>
            <a:prstGeom prst="rect">
              <a:avLst/>
            </a:prstGeom>
          </p:spPr>
          <p:txBody>
            <a:bodyPr wrap="none">
              <a:spAutoFit/>
            </a:bodyPr>
            <a:lstStyle/>
            <a:p>
              <a:pPr marL="285750" indent="-285750" algn="ctr">
                <a:spcAft>
                  <a:spcPts val="0"/>
                </a:spcAft>
                <a:defRPr/>
              </a:pPr>
              <a:r>
                <a:rPr lang="zh-CN" altLang="en-US"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rPr>
                <a:t>万</a:t>
              </a:r>
              <a:endParaRPr lang="en-US" altLang="zh-CN" sz="1400" b="1" kern="100" dirty="0">
                <a:gradFill>
                  <a:gsLst>
                    <a:gs pos="60000">
                      <a:schemeClr val="accent1"/>
                    </a:gs>
                    <a:gs pos="100000">
                      <a:schemeClr val="accent1">
                        <a:lumMod val="50000"/>
                      </a:schemeClr>
                    </a:gs>
                  </a:gsLst>
                  <a:lin ang="5400000" scaled="1"/>
                </a:gradFill>
                <a:latin typeface="Bebas" pitchFamily="2" charset="0"/>
                <a:ea typeface="微软雅黑" panose="020B0503020204020204" pitchFamily="34" charset="-122"/>
                <a:cs typeface="Times New Roman" panose="02020603050405020304" pitchFamily="18" charset="0"/>
              </a:endParaRPr>
            </a:p>
          </p:txBody>
        </p:sp>
      </p:grpSp>
      <p:sp>
        <p:nvSpPr>
          <p:cNvPr id="7" name="文本占位符 6">
            <a:extLst>
              <a:ext uri="{FF2B5EF4-FFF2-40B4-BE49-F238E27FC236}">
                <a16:creationId xmlns:a16="http://schemas.microsoft.com/office/drawing/2014/main" id="{B92E0D65-0AAB-476C-B9DD-6D4DCCD2497D}"/>
              </a:ext>
            </a:extLst>
          </p:cNvPr>
          <p:cNvSpPr>
            <a:spLocks noGrp="1"/>
          </p:cNvSpPr>
          <p:nvPr>
            <p:ph type="body" idx="4294967295"/>
          </p:nvPr>
        </p:nvSpPr>
        <p:spPr>
          <a:xfrm>
            <a:off x="3786189" y="500773"/>
            <a:ext cx="4608513" cy="565150"/>
          </a:xfrm>
        </p:spPr>
        <p:txBody>
          <a:bodyPr vert="horz" lIns="91440" tIns="45720" rIns="91440" bIns="45720" rtlCol="0">
            <a:normAutofit/>
          </a:bodyPr>
          <a:lstStyle/>
          <a:p>
            <a:pPr marL="0" indent="0" algn="ctr">
              <a:buNone/>
            </a:pPr>
            <a:r>
              <a:rPr lang="zh-CN" altLang="en-US" dirty="0">
                <a:latin typeface="+mj-ea"/>
                <a:ea typeface="+mj-ea"/>
                <a:sym typeface="Verdana" panose="020B0604030504040204" pitchFamily="34" charset="0"/>
              </a:rPr>
              <a:t>集团业务数据展示</a:t>
            </a:r>
          </a:p>
        </p:txBody>
      </p:sp>
    </p:spTree>
    <p:extLst>
      <p:ext uri="{BB962C8B-B14F-4D97-AF65-F5344CB8AC3E}">
        <p14:creationId xmlns:p14="http://schemas.microsoft.com/office/powerpoint/2010/main" val="100046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AB04B809-60D3-4058-8527-48DE11B6CC06}"/>
              </a:ext>
            </a:extLst>
          </p:cNvPr>
          <p:cNvGrpSpPr/>
          <p:nvPr/>
        </p:nvGrpSpPr>
        <p:grpSpPr>
          <a:xfrm>
            <a:off x="-2084823" y="1822575"/>
            <a:ext cx="14176443" cy="4033028"/>
            <a:chOff x="-2264943" y="2066865"/>
            <a:chExt cx="14176443" cy="4033028"/>
          </a:xfrm>
        </p:grpSpPr>
        <p:cxnSp>
          <p:nvCxnSpPr>
            <p:cNvPr id="80" name="直接箭头连接符 79">
              <a:extLst>
                <a:ext uri="{FF2B5EF4-FFF2-40B4-BE49-F238E27FC236}">
                  <a16:creationId xmlns:a16="http://schemas.microsoft.com/office/drawing/2014/main" id="{3B73B7AB-4897-4046-B0AF-256F44579505}"/>
                </a:ext>
              </a:extLst>
            </p:cNvPr>
            <p:cNvCxnSpPr>
              <a:cxnSpLocks/>
            </p:cNvCxnSpPr>
            <p:nvPr/>
          </p:nvCxnSpPr>
          <p:spPr>
            <a:xfrm>
              <a:off x="-2264943" y="3840120"/>
              <a:ext cx="14176443" cy="0"/>
            </a:xfrm>
            <a:prstGeom prst="straightConnector1">
              <a:avLst/>
            </a:prstGeom>
            <a:ln w="15875">
              <a:gradFill>
                <a:gsLst>
                  <a:gs pos="0">
                    <a:schemeClr val="tx1"/>
                  </a:gs>
                  <a:gs pos="100000">
                    <a:srgbClr val="F49638"/>
                  </a:gs>
                </a:gsLst>
                <a:lin ang="4800000" scaled="0"/>
              </a:gra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1E2D5467-1553-444B-B64C-E76A95545997}"/>
                </a:ext>
              </a:extLst>
            </p:cNvPr>
            <p:cNvGrpSpPr/>
            <p:nvPr/>
          </p:nvGrpSpPr>
          <p:grpSpPr>
            <a:xfrm>
              <a:off x="1570911" y="3682594"/>
              <a:ext cx="315052" cy="315052"/>
              <a:chOff x="5068524" y="2947624"/>
              <a:chExt cx="315052" cy="315052"/>
            </a:xfrm>
          </p:grpSpPr>
          <p:sp>
            <p:nvSpPr>
              <p:cNvPr id="115" name="椭圆 114">
                <a:extLst>
                  <a:ext uri="{FF2B5EF4-FFF2-40B4-BE49-F238E27FC236}">
                    <a16:creationId xmlns:a16="http://schemas.microsoft.com/office/drawing/2014/main" id="{D9C086CC-A02D-4D51-8A2C-8DC70E929563}"/>
                  </a:ext>
                </a:extLst>
              </p:cNvPr>
              <p:cNvSpPr/>
              <p:nvPr/>
            </p:nvSpPr>
            <p:spPr>
              <a:xfrm>
                <a:off x="5068524" y="2947624"/>
                <a:ext cx="315052" cy="315052"/>
              </a:xfrm>
              <a:prstGeom prst="ellipse">
                <a:avLst/>
              </a:prstGeom>
              <a:gradFill flip="none" rotWithShape="1">
                <a:gsLst>
                  <a:gs pos="48000">
                    <a:srgbClr val="F49638">
                      <a:alpha val="0"/>
                    </a:srgbClr>
                  </a:gs>
                  <a:gs pos="100000">
                    <a:srgbClr val="F49638">
                      <a:alpha val="2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133927C-E7A6-4BE6-B8B5-B4B31FDB3A64}"/>
                  </a:ext>
                </a:extLst>
              </p:cNvPr>
              <p:cNvSpPr/>
              <p:nvPr/>
            </p:nvSpPr>
            <p:spPr>
              <a:xfrm>
                <a:off x="5157797" y="3036897"/>
                <a:ext cx="136506" cy="1365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a:extLst>
                <a:ext uri="{FF2B5EF4-FFF2-40B4-BE49-F238E27FC236}">
                  <a16:creationId xmlns:a16="http://schemas.microsoft.com/office/drawing/2014/main" id="{BBD7BD9A-443A-4E18-ABAD-3B485E457BDE}"/>
                </a:ext>
              </a:extLst>
            </p:cNvPr>
            <p:cNvGrpSpPr/>
            <p:nvPr/>
          </p:nvGrpSpPr>
          <p:grpSpPr>
            <a:xfrm>
              <a:off x="4356969" y="3682594"/>
              <a:ext cx="315052" cy="315052"/>
              <a:chOff x="5068524" y="2947624"/>
              <a:chExt cx="315052" cy="315052"/>
            </a:xfrm>
          </p:grpSpPr>
          <p:sp>
            <p:nvSpPr>
              <p:cNvPr id="113" name="椭圆 112">
                <a:extLst>
                  <a:ext uri="{FF2B5EF4-FFF2-40B4-BE49-F238E27FC236}">
                    <a16:creationId xmlns:a16="http://schemas.microsoft.com/office/drawing/2014/main" id="{73897A11-C006-4DBC-9570-170BAF6645C1}"/>
                  </a:ext>
                </a:extLst>
              </p:cNvPr>
              <p:cNvSpPr/>
              <p:nvPr/>
            </p:nvSpPr>
            <p:spPr>
              <a:xfrm>
                <a:off x="5068524" y="2947624"/>
                <a:ext cx="315052" cy="315052"/>
              </a:xfrm>
              <a:prstGeom prst="ellipse">
                <a:avLst/>
              </a:prstGeom>
              <a:gradFill flip="none" rotWithShape="1">
                <a:gsLst>
                  <a:gs pos="48000">
                    <a:srgbClr val="F49638">
                      <a:alpha val="0"/>
                    </a:srgbClr>
                  </a:gs>
                  <a:gs pos="100000">
                    <a:srgbClr val="F49638">
                      <a:alpha val="2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C755896-0C09-4D6A-A16F-AF33C348A937}"/>
                  </a:ext>
                </a:extLst>
              </p:cNvPr>
              <p:cNvSpPr/>
              <p:nvPr/>
            </p:nvSpPr>
            <p:spPr>
              <a:xfrm>
                <a:off x="5157797" y="3036897"/>
                <a:ext cx="136506" cy="1365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a:extLst>
                <a:ext uri="{FF2B5EF4-FFF2-40B4-BE49-F238E27FC236}">
                  <a16:creationId xmlns:a16="http://schemas.microsoft.com/office/drawing/2014/main" id="{C1ECB9B4-A8D9-4ECF-B02A-495539B14275}"/>
                </a:ext>
              </a:extLst>
            </p:cNvPr>
            <p:cNvGrpSpPr/>
            <p:nvPr/>
          </p:nvGrpSpPr>
          <p:grpSpPr>
            <a:xfrm>
              <a:off x="7094573" y="3682594"/>
              <a:ext cx="315052" cy="315052"/>
              <a:chOff x="5068524" y="2947624"/>
              <a:chExt cx="315052" cy="315052"/>
            </a:xfrm>
          </p:grpSpPr>
          <p:sp>
            <p:nvSpPr>
              <p:cNvPr id="111" name="椭圆 110">
                <a:extLst>
                  <a:ext uri="{FF2B5EF4-FFF2-40B4-BE49-F238E27FC236}">
                    <a16:creationId xmlns:a16="http://schemas.microsoft.com/office/drawing/2014/main" id="{A7C86A0D-D3B1-4FF5-A6BD-B3FC1D77271A}"/>
                  </a:ext>
                </a:extLst>
              </p:cNvPr>
              <p:cNvSpPr/>
              <p:nvPr/>
            </p:nvSpPr>
            <p:spPr>
              <a:xfrm>
                <a:off x="5068524" y="2947624"/>
                <a:ext cx="315052" cy="315052"/>
              </a:xfrm>
              <a:prstGeom prst="ellipse">
                <a:avLst/>
              </a:prstGeom>
              <a:gradFill flip="none" rotWithShape="1">
                <a:gsLst>
                  <a:gs pos="48000">
                    <a:srgbClr val="F49638">
                      <a:alpha val="0"/>
                    </a:srgbClr>
                  </a:gs>
                  <a:gs pos="100000">
                    <a:srgbClr val="F49638">
                      <a:alpha val="2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ACBF1006-6D22-459C-AC7C-C7A9E11BF1F2}"/>
                  </a:ext>
                </a:extLst>
              </p:cNvPr>
              <p:cNvSpPr/>
              <p:nvPr/>
            </p:nvSpPr>
            <p:spPr>
              <a:xfrm>
                <a:off x="5157797" y="3036897"/>
                <a:ext cx="136506" cy="1365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6D0527B7-0E25-4B3C-A7F6-240AAC0DA27B}"/>
                </a:ext>
              </a:extLst>
            </p:cNvPr>
            <p:cNvGrpSpPr/>
            <p:nvPr/>
          </p:nvGrpSpPr>
          <p:grpSpPr>
            <a:xfrm>
              <a:off x="9880631" y="3682594"/>
              <a:ext cx="315052" cy="315052"/>
              <a:chOff x="5068524" y="2947624"/>
              <a:chExt cx="315052" cy="315052"/>
            </a:xfrm>
          </p:grpSpPr>
          <p:sp>
            <p:nvSpPr>
              <p:cNvPr id="109" name="椭圆 108">
                <a:extLst>
                  <a:ext uri="{FF2B5EF4-FFF2-40B4-BE49-F238E27FC236}">
                    <a16:creationId xmlns:a16="http://schemas.microsoft.com/office/drawing/2014/main" id="{9FCB1658-7CD7-4E99-9D58-95F36FD21CE8}"/>
                  </a:ext>
                </a:extLst>
              </p:cNvPr>
              <p:cNvSpPr/>
              <p:nvPr/>
            </p:nvSpPr>
            <p:spPr>
              <a:xfrm>
                <a:off x="5068524" y="2947624"/>
                <a:ext cx="315052" cy="315052"/>
              </a:xfrm>
              <a:prstGeom prst="ellipse">
                <a:avLst/>
              </a:prstGeom>
              <a:gradFill flip="none" rotWithShape="1">
                <a:gsLst>
                  <a:gs pos="48000">
                    <a:srgbClr val="F49638">
                      <a:alpha val="0"/>
                    </a:srgbClr>
                  </a:gs>
                  <a:gs pos="100000">
                    <a:srgbClr val="F49638">
                      <a:alpha val="2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7CA63899-81E9-423F-A5CE-D41B3D9091DB}"/>
                  </a:ext>
                </a:extLst>
              </p:cNvPr>
              <p:cNvSpPr/>
              <p:nvPr/>
            </p:nvSpPr>
            <p:spPr>
              <a:xfrm>
                <a:off x="5157797" y="3036897"/>
                <a:ext cx="136506" cy="1365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5" name="矩形 84">
              <a:extLst>
                <a:ext uri="{FF2B5EF4-FFF2-40B4-BE49-F238E27FC236}">
                  <a16:creationId xmlns:a16="http://schemas.microsoft.com/office/drawing/2014/main" id="{FEAF8478-208E-4A5B-BC91-122ABABAAFE0}"/>
                </a:ext>
              </a:extLst>
            </p:cNvPr>
            <p:cNvSpPr/>
            <p:nvPr/>
          </p:nvSpPr>
          <p:spPr>
            <a:xfrm>
              <a:off x="637566" y="4749934"/>
              <a:ext cx="2195427" cy="1346907"/>
            </a:xfrm>
            <a:prstGeom prst="rect">
              <a:avLst/>
            </a:prstGeom>
          </p:spPr>
          <p:txBody>
            <a:bodyPr wrap="square">
              <a:spAutoFit/>
            </a:bodyPr>
            <a:lstStyle/>
            <a:p>
              <a:pPr algn="just">
                <a:lnSpc>
                  <a:spcPct val="150000"/>
                </a:lnSpc>
              </a:pP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艾迪鹅团队拥有经验丰富的</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PPT</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定制经验，</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2</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年来累计服务超过</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300</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个企业</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政府机关客户。</a:t>
              </a:r>
            </a:p>
          </p:txBody>
        </p:sp>
        <p:grpSp>
          <p:nvGrpSpPr>
            <p:cNvPr id="86" name="组合 85">
              <a:extLst>
                <a:ext uri="{FF2B5EF4-FFF2-40B4-BE49-F238E27FC236}">
                  <a16:creationId xmlns:a16="http://schemas.microsoft.com/office/drawing/2014/main" id="{B76BE0D2-2B2B-4680-945F-BCC9AAF5FD63}"/>
                </a:ext>
              </a:extLst>
            </p:cNvPr>
            <p:cNvGrpSpPr/>
            <p:nvPr/>
          </p:nvGrpSpPr>
          <p:grpSpPr>
            <a:xfrm>
              <a:off x="1036803" y="2066865"/>
              <a:ext cx="1338324" cy="1279688"/>
              <a:chOff x="494496" y="3618216"/>
              <a:chExt cx="867845" cy="829822"/>
            </a:xfrm>
          </p:grpSpPr>
          <p:sp>
            <p:nvSpPr>
              <p:cNvPr id="106" name="椭圆 105">
                <a:extLst>
                  <a:ext uri="{FF2B5EF4-FFF2-40B4-BE49-F238E27FC236}">
                    <a16:creationId xmlns:a16="http://schemas.microsoft.com/office/drawing/2014/main" id="{BD70B439-3F3C-46CE-B062-0A79CE65AE61}"/>
                  </a:ext>
                </a:extLst>
              </p:cNvPr>
              <p:cNvSpPr/>
              <p:nvPr/>
            </p:nvSpPr>
            <p:spPr>
              <a:xfrm>
                <a:off x="532515" y="3618216"/>
                <a:ext cx="829826" cy="829822"/>
              </a:xfrm>
              <a:prstGeom prst="ellipse">
                <a:avLst/>
              </a:prstGeom>
              <a:gradFill>
                <a:gsLst>
                  <a:gs pos="51000">
                    <a:schemeClr val="tx1">
                      <a:lumMod val="20000"/>
                      <a:lumOff val="80000"/>
                      <a:alpha val="60000"/>
                    </a:schemeClr>
                  </a:gs>
                  <a:gs pos="0">
                    <a:schemeClr val="tx1">
                      <a:lumMod val="20000"/>
                      <a:lumOff val="80000"/>
                    </a:schemeClr>
                  </a:gs>
                  <a:gs pos="84000">
                    <a:schemeClr val="tx1">
                      <a:lumMod val="20000"/>
                      <a:lumOff val="80000"/>
                      <a:alpha val="10000"/>
                    </a:schemeClr>
                  </a:gs>
                </a:gsLst>
                <a:lin ang="9600000" scaled="0"/>
              </a:gradFill>
              <a:ln w="12700" cap="flat" cmpd="sng" algn="ctr">
                <a:noFill/>
                <a:prstDash val="solid"/>
                <a:miter lim="800000"/>
              </a:ln>
              <a:effectLst/>
            </p:spPr>
            <p:txBody>
              <a:bodyPr rtlCol="0" anchor="ctr"/>
              <a:lstStyle/>
              <a:p>
                <a:pPr marL="0" marR="0" lvl="0" indent="0" algn="ctr" defTabSz="1200785"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mn-ea"/>
                  <a:cs typeface="+mn-cs"/>
                </a:endParaRPr>
              </a:p>
            </p:txBody>
          </p:sp>
          <p:sp>
            <p:nvSpPr>
              <p:cNvPr id="107" name="矩形 106">
                <a:extLst>
                  <a:ext uri="{FF2B5EF4-FFF2-40B4-BE49-F238E27FC236}">
                    <a16:creationId xmlns:a16="http://schemas.microsoft.com/office/drawing/2014/main" id="{07E3422D-F69F-47BE-BBAB-F251B0C8FF26}"/>
                  </a:ext>
                </a:extLst>
              </p:cNvPr>
              <p:cNvSpPr/>
              <p:nvPr/>
            </p:nvSpPr>
            <p:spPr>
              <a:xfrm>
                <a:off x="658307" y="3864637"/>
                <a:ext cx="585434" cy="339285"/>
              </a:xfrm>
              <a:prstGeom prst="rect">
                <a:avLst/>
              </a:prstGeom>
            </p:spPr>
            <p:txBody>
              <a:bodyPr wrap="none">
                <a:spAutoFit/>
              </a:bodyPr>
              <a:lstStyle/>
              <a:p>
                <a:pPr algn="ctr"/>
                <a:r>
                  <a:rPr lang="zh-CN" altLang="en-US" sz="2800" b="1" dirty="0">
                    <a:latin typeface="+mn-ea"/>
                  </a:rPr>
                  <a:t>定制</a:t>
                </a:r>
              </a:p>
            </p:txBody>
          </p:sp>
          <p:sp>
            <p:nvSpPr>
              <p:cNvPr id="108" name="PA-文本框 20">
                <a:extLst>
                  <a:ext uri="{FF2B5EF4-FFF2-40B4-BE49-F238E27FC236}">
                    <a16:creationId xmlns:a16="http://schemas.microsoft.com/office/drawing/2014/main" id="{1EE9C2AE-0096-4338-8831-59A2C6C4B119}"/>
                  </a:ext>
                </a:extLst>
              </p:cNvPr>
              <p:cNvSpPr txBox="1"/>
              <p:nvPr/>
            </p:nvSpPr>
            <p:spPr>
              <a:xfrm>
                <a:off x="494496" y="3690015"/>
                <a:ext cx="181063" cy="16804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E77817">
                  <a:alpha val="27000"/>
                </a:srgbClr>
              </a:solidFill>
              <a:ln>
                <a:noFill/>
              </a:ln>
              <a:effectLst/>
            </p:spPr>
            <p:txBody>
              <a:bodyPr rot="0" spcFirstLastPara="0" vert="horz" wrap="square" lIns="51614" tIns="25807" rIns="51614" bIns="25807"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58089" rtl="0" eaLnBrk="1" fontAlgn="auto" latinLnBrk="0" hangingPunct="1">
                  <a:lnSpc>
                    <a:spcPct val="100000"/>
                  </a:lnSpc>
                  <a:spcBef>
                    <a:spcPts val="0"/>
                  </a:spcBef>
                  <a:spcAft>
                    <a:spcPts val="0"/>
                  </a:spcAft>
                  <a:buClrTx/>
                  <a:buSzTx/>
                  <a:buFontTx/>
                  <a:buNone/>
                  <a:tabLst/>
                  <a:defRPr/>
                </a:pPr>
                <a:endParaRPr kumimoji="0" lang="zh-CN" altLang="en-US" sz="23900" b="0" i="0" u="none" strike="noStrike" kern="1200" cap="none" spc="0" normalizeH="0" baseline="0" noProof="0" dirty="0">
                  <a:ln>
                    <a:noFill/>
                  </a:ln>
                  <a:solidFill>
                    <a:srgbClr val="E77817"/>
                  </a:solidFill>
                  <a:effectLst/>
                  <a:uLnTx/>
                  <a:uFillTx/>
                  <a:latin typeface="+mn-ea"/>
                  <a:cs typeface="+mn-cs"/>
                </a:endParaRPr>
              </a:p>
            </p:txBody>
          </p:sp>
        </p:grpSp>
        <p:sp>
          <p:nvSpPr>
            <p:cNvPr id="87" name="矩形 5">
              <a:extLst>
                <a:ext uri="{FF2B5EF4-FFF2-40B4-BE49-F238E27FC236}">
                  <a16:creationId xmlns:a16="http://schemas.microsoft.com/office/drawing/2014/main" id="{385B192F-3088-42B1-BB41-7BA65E5B50B7}"/>
                </a:ext>
              </a:extLst>
            </p:cNvPr>
            <p:cNvSpPr>
              <a:spLocks noChangeArrowheads="1"/>
            </p:cNvSpPr>
            <p:nvPr/>
          </p:nvSpPr>
          <p:spPr bwMode="auto">
            <a:xfrm>
              <a:off x="1454710" y="4210854"/>
              <a:ext cx="74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rPr>
                <a:t>01</a:t>
              </a:r>
              <a:endParaRPr kumimoji="0" lang="zh-CN" altLang="en-US"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endParaRPr>
            </a:p>
          </p:txBody>
        </p:sp>
        <p:sp>
          <p:nvSpPr>
            <p:cNvPr id="88" name="矩形 87">
              <a:extLst>
                <a:ext uri="{FF2B5EF4-FFF2-40B4-BE49-F238E27FC236}">
                  <a16:creationId xmlns:a16="http://schemas.microsoft.com/office/drawing/2014/main" id="{1397C0E3-72E3-4627-B553-8D8A0DECC1ED}"/>
                </a:ext>
              </a:extLst>
            </p:cNvPr>
            <p:cNvSpPr/>
            <p:nvPr/>
          </p:nvSpPr>
          <p:spPr>
            <a:xfrm>
              <a:off x="3416781" y="4749934"/>
              <a:ext cx="2195427" cy="1346907"/>
            </a:xfrm>
            <a:prstGeom prst="rect">
              <a:avLst/>
            </a:prstGeom>
          </p:spPr>
          <p:txBody>
            <a:bodyPr wrap="square">
              <a:spAutoFit/>
            </a:bodyPr>
            <a:lstStyle/>
            <a:p>
              <a:pPr algn="just">
                <a:lnSpc>
                  <a:spcPct val="150000"/>
                </a:lnSpc>
              </a:pP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艾迪鹅团队已为近</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200</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余家企业提供了优质的</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Office</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培训服务，并建立长期、稳定的合作关系。</a:t>
              </a:r>
            </a:p>
          </p:txBody>
        </p:sp>
        <p:grpSp>
          <p:nvGrpSpPr>
            <p:cNvPr id="89" name="组合 88">
              <a:extLst>
                <a:ext uri="{FF2B5EF4-FFF2-40B4-BE49-F238E27FC236}">
                  <a16:creationId xmlns:a16="http://schemas.microsoft.com/office/drawing/2014/main" id="{797DA832-D6F3-41E9-9C28-E4922AFDEF17}"/>
                </a:ext>
              </a:extLst>
            </p:cNvPr>
            <p:cNvGrpSpPr/>
            <p:nvPr/>
          </p:nvGrpSpPr>
          <p:grpSpPr>
            <a:xfrm>
              <a:off x="3818276" y="2066865"/>
              <a:ext cx="1338324" cy="1279688"/>
              <a:chOff x="494496" y="3618216"/>
              <a:chExt cx="867845" cy="829822"/>
            </a:xfrm>
          </p:grpSpPr>
          <p:sp>
            <p:nvSpPr>
              <p:cNvPr id="103" name="椭圆 102">
                <a:extLst>
                  <a:ext uri="{FF2B5EF4-FFF2-40B4-BE49-F238E27FC236}">
                    <a16:creationId xmlns:a16="http://schemas.microsoft.com/office/drawing/2014/main" id="{9631A79A-5AEE-4352-8C6D-3593EB0BEC14}"/>
                  </a:ext>
                </a:extLst>
              </p:cNvPr>
              <p:cNvSpPr/>
              <p:nvPr/>
            </p:nvSpPr>
            <p:spPr>
              <a:xfrm>
                <a:off x="532515" y="3618216"/>
                <a:ext cx="829826" cy="829822"/>
              </a:xfrm>
              <a:prstGeom prst="ellipse">
                <a:avLst/>
              </a:prstGeom>
              <a:gradFill>
                <a:gsLst>
                  <a:gs pos="51000">
                    <a:schemeClr val="tx1">
                      <a:lumMod val="20000"/>
                      <a:lumOff val="80000"/>
                      <a:alpha val="60000"/>
                    </a:schemeClr>
                  </a:gs>
                  <a:gs pos="0">
                    <a:schemeClr val="tx1">
                      <a:lumMod val="20000"/>
                      <a:lumOff val="80000"/>
                    </a:schemeClr>
                  </a:gs>
                  <a:gs pos="84000">
                    <a:schemeClr val="tx1">
                      <a:lumMod val="20000"/>
                      <a:lumOff val="80000"/>
                      <a:alpha val="10000"/>
                    </a:schemeClr>
                  </a:gs>
                </a:gsLst>
                <a:lin ang="9600000" scaled="0"/>
              </a:gradFill>
              <a:ln w="12700" cap="flat" cmpd="sng" algn="ctr">
                <a:noFill/>
                <a:prstDash val="solid"/>
                <a:miter lim="800000"/>
              </a:ln>
              <a:effectLst/>
            </p:spPr>
            <p:txBody>
              <a:bodyPr rtlCol="0" anchor="ctr"/>
              <a:lstStyle/>
              <a:p>
                <a:pPr marL="0" marR="0" lvl="0" indent="0" algn="ctr" defTabSz="1200785"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mn-ea"/>
                  <a:cs typeface="+mn-cs"/>
                </a:endParaRPr>
              </a:p>
            </p:txBody>
          </p:sp>
          <p:sp>
            <p:nvSpPr>
              <p:cNvPr id="104" name="矩形 103">
                <a:extLst>
                  <a:ext uri="{FF2B5EF4-FFF2-40B4-BE49-F238E27FC236}">
                    <a16:creationId xmlns:a16="http://schemas.microsoft.com/office/drawing/2014/main" id="{FF17AB21-D5C1-42DE-AF74-CDF02173F83C}"/>
                  </a:ext>
                </a:extLst>
              </p:cNvPr>
              <p:cNvSpPr/>
              <p:nvPr/>
            </p:nvSpPr>
            <p:spPr>
              <a:xfrm>
                <a:off x="652070" y="3864637"/>
                <a:ext cx="597908" cy="339285"/>
              </a:xfrm>
              <a:prstGeom prst="rect">
                <a:avLst/>
              </a:prstGeom>
            </p:spPr>
            <p:txBody>
              <a:bodyPr wrap="none">
                <a:spAutoFit/>
              </a:bodyPr>
              <a:lstStyle/>
              <a:p>
                <a:pPr algn="ctr"/>
                <a:r>
                  <a:rPr lang="zh-CN" altLang="en-US" sz="2800" b="1" dirty="0">
                    <a:latin typeface="+mn-ea"/>
                  </a:rPr>
                  <a:t>培训</a:t>
                </a:r>
              </a:p>
            </p:txBody>
          </p:sp>
          <p:sp>
            <p:nvSpPr>
              <p:cNvPr id="105" name="PA-文本框 20">
                <a:extLst>
                  <a:ext uri="{FF2B5EF4-FFF2-40B4-BE49-F238E27FC236}">
                    <a16:creationId xmlns:a16="http://schemas.microsoft.com/office/drawing/2014/main" id="{1F3E6526-7BEF-4C7C-BE9E-69A481D3E010}"/>
                  </a:ext>
                </a:extLst>
              </p:cNvPr>
              <p:cNvSpPr txBox="1"/>
              <p:nvPr/>
            </p:nvSpPr>
            <p:spPr>
              <a:xfrm>
                <a:off x="494496" y="3690015"/>
                <a:ext cx="181063" cy="16804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E77817">
                  <a:alpha val="27000"/>
                </a:srgbClr>
              </a:solidFill>
              <a:ln>
                <a:noFill/>
              </a:ln>
              <a:effectLst/>
            </p:spPr>
            <p:txBody>
              <a:bodyPr rot="0" spcFirstLastPara="0" vert="horz" wrap="square" lIns="51614" tIns="25807" rIns="51614" bIns="25807"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58089" rtl="0" eaLnBrk="1" fontAlgn="auto" latinLnBrk="0" hangingPunct="1">
                  <a:lnSpc>
                    <a:spcPct val="100000"/>
                  </a:lnSpc>
                  <a:spcBef>
                    <a:spcPts val="0"/>
                  </a:spcBef>
                  <a:spcAft>
                    <a:spcPts val="0"/>
                  </a:spcAft>
                  <a:buClrTx/>
                  <a:buSzTx/>
                  <a:buFontTx/>
                  <a:buNone/>
                  <a:tabLst/>
                  <a:defRPr/>
                </a:pPr>
                <a:endParaRPr kumimoji="0" lang="zh-CN" altLang="en-US" sz="23900" b="0" i="0" u="none" strike="noStrike" kern="1200" cap="none" spc="0" normalizeH="0" baseline="0" noProof="0" dirty="0">
                  <a:ln>
                    <a:noFill/>
                  </a:ln>
                  <a:solidFill>
                    <a:srgbClr val="E77817"/>
                  </a:solidFill>
                  <a:effectLst/>
                  <a:uLnTx/>
                  <a:uFillTx/>
                  <a:latin typeface="+mn-ea"/>
                  <a:cs typeface="+mn-cs"/>
                </a:endParaRPr>
              </a:p>
            </p:txBody>
          </p:sp>
        </p:grpSp>
        <p:sp>
          <p:nvSpPr>
            <p:cNvPr id="90" name="矩形 5">
              <a:extLst>
                <a:ext uri="{FF2B5EF4-FFF2-40B4-BE49-F238E27FC236}">
                  <a16:creationId xmlns:a16="http://schemas.microsoft.com/office/drawing/2014/main" id="{EA20CE36-54EA-4234-96DC-73EDBB71AB44}"/>
                </a:ext>
              </a:extLst>
            </p:cNvPr>
            <p:cNvSpPr>
              <a:spLocks noChangeArrowheads="1"/>
            </p:cNvSpPr>
            <p:nvPr/>
          </p:nvSpPr>
          <p:spPr bwMode="auto">
            <a:xfrm>
              <a:off x="4236183" y="4210854"/>
              <a:ext cx="74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rPr>
                <a:t>02</a:t>
              </a:r>
              <a:endParaRPr kumimoji="0" lang="zh-CN" altLang="en-US"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endParaRPr>
            </a:p>
          </p:txBody>
        </p:sp>
        <p:sp>
          <p:nvSpPr>
            <p:cNvPr id="91" name="矩形 90">
              <a:extLst>
                <a:ext uri="{FF2B5EF4-FFF2-40B4-BE49-F238E27FC236}">
                  <a16:creationId xmlns:a16="http://schemas.microsoft.com/office/drawing/2014/main" id="{BAE63FD1-38D1-478E-B340-6C3AD4E312F5}"/>
                </a:ext>
              </a:extLst>
            </p:cNvPr>
            <p:cNvSpPr/>
            <p:nvPr/>
          </p:nvSpPr>
          <p:spPr>
            <a:xfrm>
              <a:off x="6096000" y="4752986"/>
              <a:ext cx="2448045" cy="1346907"/>
            </a:xfrm>
            <a:prstGeom prst="rect">
              <a:avLst/>
            </a:prstGeom>
          </p:spPr>
          <p:txBody>
            <a:bodyPr wrap="square">
              <a:spAutoFit/>
            </a:bodyPr>
            <a:lstStyle/>
            <a:p>
              <a:pPr algn="just">
                <a:lnSpc>
                  <a:spcPct val="150000"/>
                </a:lnSpc>
              </a:pP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艾迪鹅团队出版</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Office</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系列图书、社群系列图书和新媒体系列图书，图书全网销量累计超</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100</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万册。</a:t>
              </a:r>
            </a:p>
          </p:txBody>
        </p:sp>
        <p:grpSp>
          <p:nvGrpSpPr>
            <p:cNvPr id="92" name="组合 91">
              <a:extLst>
                <a:ext uri="{FF2B5EF4-FFF2-40B4-BE49-F238E27FC236}">
                  <a16:creationId xmlns:a16="http://schemas.microsoft.com/office/drawing/2014/main" id="{23B5BF29-8E9A-46C4-B9CB-31023E2FC431}"/>
                </a:ext>
              </a:extLst>
            </p:cNvPr>
            <p:cNvGrpSpPr/>
            <p:nvPr/>
          </p:nvGrpSpPr>
          <p:grpSpPr>
            <a:xfrm>
              <a:off x="6599749" y="2066865"/>
              <a:ext cx="1338324" cy="1279688"/>
              <a:chOff x="494496" y="3618216"/>
              <a:chExt cx="867845" cy="829822"/>
            </a:xfrm>
          </p:grpSpPr>
          <p:sp>
            <p:nvSpPr>
              <p:cNvPr id="100" name="椭圆 99">
                <a:extLst>
                  <a:ext uri="{FF2B5EF4-FFF2-40B4-BE49-F238E27FC236}">
                    <a16:creationId xmlns:a16="http://schemas.microsoft.com/office/drawing/2014/main" id="{6B97FDDB-B191-4125-9E0E-57F061901C37}"/>
                  </a:ext>
                </a:extLst>
              </p:cNvPr>
              <p:cNvSpPr/>
              <p:nvPr/>
            </p:nvSpPr>
            <p:spPr>
              <a:xfrm>
                <a:off x="532515" y="3618216"/>
                <a:ext cx="829826" cy="829822"/>
              </a:xfrm>
              <a:prstGeom prst="ellipse">
                <a:avLst/>
              </a:prstGeom>
              <a:gradFill>
                <a:gsLst>
                  <a:gs pos="51000">
                    <a:schemeClr val="tx1">
                      <a:lumMod val="20000"/>
                      <a:lumOff val="80000"/>
                      <a:alpha val="60000"/>
                    </a:schemeClr>
                  </a:gs>
                  <a:gs pos="0">
                    <a:schemeClr val="tx1">
                      <a:lumMod val="20000"/>
                      <a:lumOff val="80000"/>
                    </a:schemeClr>
                  </a:gs>
                  <a:gs pos="84000">
                    <a:schemeClr val="tx1">
                      <a:lumMod val="20000"/>
                      <a:lumOff val="80000"/>
                      <a:alpha val="10000"/>
                    </a:schemeClr>
                  </a:gs>
                </a:gsLst>
                <a:lin ang="9600000" scaled="0"/>
              </a:gradFill>
              <a:ln w="12700" cap="flat" cmpd="sng" algn="ctr">
                <a:noFill/>
                <a:prstDash val="solid"/>
                <a:miter lim="800000"/>
              </a:ln>
              <a:effectLst/>
            </p:spPr>
            <p:txBody>
              <a:bodyPr rtlCol="0" anchor="ctr"/>
              <a:lstStyle/>
              <a:p>
                <a:pPr marL="0" marR="0" lvl="0" indent="0" algn="ctr" defTabSz="1200785"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mn-ea"/>
                  <a:cs typeface="+mn-cs"/>
                </a:endParaRPr>
              </a:p>
            </p:txBody>
          </p:sp>
          <p:sp>
            <p:nvSpPr>
              <p:cNvPr id="101" name="矩形 100">
                <a:extLst>
                  <a:ext uri="{FF2B5EF4-FFF2-40B4-BE49-F238E27FC236}">
                    <a16:creationId xmlns:a16="http://schemas.microsoft.com/office/drawing/2014/main" id="{B0E2A258-1A1C-4818-AE41-C5CAE08B1B8C}"/>
                  </a:ext>
                </a:extLst>
              </p:cNvPr>
              <p:cNvSpPr/>
              <p:nvPr/>
            </p:nvSpPr>
            <p:spPr>
              <a:xfrm>
                <a:off x="658305" y="3864637"/>
                <a:ext cx="585434" cy="339285"/>
              </a:xfrm>
              <a:prstGeom prst="rect">
                <a:avLst/>
              </a:prstGeom>
            </p:spPr>
            <p:txBody>
              <a:bodyPr wrap="none">
                <a:spAutoFit/>
              </a:bodyPr>
              <a:lstStyle/>
              <a:p>
                <a:pPr algn="ctr"/>
                <a:r>
                  <a:rPr lang="zh-CN" altLang="en-US" sz="2800" b="1" dirty="0">
                    <a:latin typeface="+mn-ea"/>
                  </a:rPr>
                  <a:t>图书</a:t>
                </a:r>
              </a:p>
            </p:txBody>
          </p:sp>
          <p:sp>
            <p:nvSpPr>
              <p:cNvPr id="102" name="PA-文本框 20">
                <a:extLst>
                  <a:ext uri="{FF2B5EF4-FFF2-40B4-BE49-F238E27FC236}">
                    <a16:creationId xmlns:a16="http://schemas.microsoft.com/office/drawing/2014/main" id="{BA2C16D2-584A-4AE8-B873-0D325D1FD113}"/>
                  </a:ext>
                </a:extLst>
              </p:cNvPr>
              <p:cNvSpPr txBox="1"/>
              <p:nvPr/>
            </p:nvSpPr>
            <p:spPr>
              <a:xfrm>
                <a:off x="494496" y="3690015"/>
                <a:ext cx="181063" cy="16804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E77817">
                  <a:alpha val="27000"/>
                </a:srgbClr>
              </a:solidFill>
              <a:ln>
                <a:noFill/>
              </a:ln>
              <a:effectLst/>
            </p:spPr>
            <p:txBody>
              <a:bodyPr rot="0" spcFirstLastPara="0" vert="horz" wrap="square" lIns="51614" tIns="25807" rIns="51614" bIns="25807"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58089" rtl="0" eaLnBrk="1" fontAlgn="auto" latinLnBrk="0" hangingPunct="1">
                  <a:lnSpc>
                    <a:spcPct val="100000"/>
                  </a:lnSpc>
                  <a:spcBef>
                    <a:spcPts val="0"/>
                  </a:spcBef>
                  <a:spcAft>
                    <a:spcPts val="0"/>
                  </a:spcAft>
                  <a:buClrTx/>
                  <a:buSzTx/>
                  <a:buFontTx/>
                  <a:buNone/>
                  <a:tabLst/>
                  <a:defRPr/>
                </a:pPr>
                <a:endParaRPr kumimoji="0" lang="zh-CN" altLang="en-US" sz="23900" b="0" i="0" u="none" strike="noStrike" kern="1200" cap="none" spc="0" normalizeH="0" baseline="0" noProof="0" dirty="0">
                  <a:ln>
                    <a:noFill/>
                  </a:ln>
                  <a:solidFill>
                    <a:srgbClr val="E77817"/>
                  </a:solidFill>
                  <a:effectLst/>
                  <a:uLnTx/>
                  <a:uFillTx/>
                  <a:latin typeface="+mn-ea"/>
                  <a:cs typeface="+mn-cs"/>
                </a:endParaRPr>
              </a:p>
            </p:txBody>
          </p:sp>
        </p:grpSp>
        <p:sp>
          <p:nvSpPr>
            <p:cNvPr id="93" name="矩形 5">
              <a:extLst>
                <a:ext uri="{FF2B5EF4-FFF2-40B4-BE49-F238E27FC236}">
                  <a16:creationId xmlns:a16="http://schemas.microsoft.com/office/drawing/2014/main" id="{6AFCE256-072C-4F56-9FD4-4812A9652C0A}"/>
                </a:ext>
              </a:extLst>
            </p:cNvPr>
            <p:cNvSpPr>
              <a:spLocks noChangeArrowheads="1"/>
            </p:cNvSpPr>
            <p:nvPr/>
          </p:nvSpPr>
          <p:spPr bwMode="auto">
            <a:xfrm>
              <a:off x="7017656" y="4210854"/>
              <a:ext cx="74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rPr>
                <a:t>03</a:t>
              </a:r>
              <a:endParaRPr kumimoji="0" lang="zh-CN" altLang="en-US"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endParaRPr>
            </a:p>
          </p:txBody>
        </p:sp>
        <p:sp>
          <p:nvSpPr>
            <p:cNvPr id="94" name="矩形 93">
              <a:extLst>
                <a:ext uri="{FF2B5EF4-FFF2-40B4-BE49-F238E27FC236}">
                  <a16:creationId xmlns:a16="http://schemas.microsoft.com/office/drawing/2014/main" id="{389DBA10-D0ED-4D7C-B4DD-44BA27972102}"/>
                </a:ext>
              </a:extLst>
            </p:cNvPr>
            <p:cNvSpPr/>
            <p:nvPr/>
          </p:nvSpPr>
          <p:spPr>
            <a:xfrm>
              <a:off x="8967194" y="4749934"/>
              <a:ext cx="2278432" cy="1346907"/>
            </a:xfrm>
            <a:prstGeom prst="rect">
              <a:avLst/>
            </a:prstGeom>
          </p:spPr>
          <p:txBody>
            <a:bodyPr wrap="square">
              <a:spAutoFit/>
            </a:bodyPr>
            <a:lstStyle/>
            <a:p>
              <a:pPr algn="just">
                <a:lnSpc>
                  <a:spcPct val="150000"/>
                </a:lnSpc>
              </a:pP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开设有在线网课学员</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付费特训营社群，通过互联网</a:t>
              </a:r>
              <a:r>
                <a:rPr lang="en-US" altLang="zh-CN" sz="1400" noProof="1">
                  <a:solidFill>
                    <a:schemeClr val="bg1">
                      <a:lumMod val="50000"/>
                    </a:schemeClr>
                  </a:solidFill>
                  <a:latin typeface="微软雅黑" panose="020B0503020204020204" pitchFamily="34" charset="-122"/>
                  <a:ea typeface="微软雅黑" panose="020B0503020204020204" pitchFamily="34" charset="-122"/>
                  <a:sym typeface="+mn-ea" charset="-122"/>
                </a:rPr>
                <a:t>+</a:t>
              </a:r>
              <a:r>
                <a:rPr lang="zh-CN" altLang="en-US" sz="1400" noProof="1">
                  <a:solidFill>
                    <a:schemeClr val="bg1">
                      <a:lumMod val="50000"/>
                    </a:schemeClr>
                  </a:solidFill>
                  <a:latin typeface="微软雅黑" panose="020B0503020204020204" pitchFamily="34" charset="-122"/>
                  <a:ea typeface="微软雅黑" panose="020B0503020204020204" pitchFamily="34" charset="-122"/>
                  <a:sym typeface="+mn-ea" charset="-122"/>
                </a:rPr>
                <a:t>教育，帮更多人掌握办公软件技能。</a:t>
              </a:r>
            </a:p>
          </p:txBody>
        </p:sp>
        <p:grpSp>
          <p:nvGrpSpPr>
            <p:cNvPr id="95" name="组合 94">
              <a:extLst>
                <a:ext uri="{FF2B5EF4-FFF2-40B4-BE49-F238E27FC236}">
                  <a16:creationId xmlns:a16="http://schemas.microsoft.com/office/drawing/2014/main" id="{724FC1B5-36C2-4309-B628-BA89F33F498F}"/>
                </a:ext>
              </a:extLst>
            </p:cNvPr>
            <p:cNvGrpSpPr/>
            <p:nvPr/>
          </p:nvGrpSpPr>
          <p:grpSpPr>
            <a:xfrm>
              <a:off x="9381222" y="2066865"/>
              <a:ext cx="1338324" cy="1279688"/>
              <a:chOff x="494496" y="3618216"/>
              <a:chExt cx="867845" cy="829822"/>
            </a:xfrm>
          </p:grpSpPr>
          <p:sp>
            <p:nvSpPr>
              <p:cNvPr id="97" name="椭圆 96">
                <a:extLst>
                  <a:ext uri="{FF2B5EF4-FFF2-40B4-BE49-F238E27FC236}">
                    <a16:creationId xmlns:a16="http://schemas.microsoft.com/office/drawing/2014/main" id="{BD7D0703-E85F-4375-968F-781EDC1590C5}"/>
                  </a:ext>
                </a:extLst>
              </p:cNvPr>
              <p:cNvSpPr/>
              <p:nvPr/>
            </p:nvSpPr>
            <p:spPr>
              <a:xfrm>
                <a:off x="532515" y="3618216"/>
                <a:ext cx="829826" cy="829822"/>
              </a:xfrm>
              <a:prstGeom prst="ellipse">
                <a:avLst/>
              </a:prstGeom>
              <a:gradFill>
                <a:gsLst>
                  <a:gs pos="51000">
                    <a:schemeClr val="tx1">
                      <a:lumMod val="20000"/>
                      <a:lumOff val="80000"/>
                      <a:alpha val="60000"/>
                    </a:schemeClr>
                  </a:gs>
                  <a:gs pos="0">
                    <a:schemeClr val="tx1">
                      <a:lumMod val="20000"/>
                      <a:lumOff val="80000"/>
                    </a:schemeClr>
                  </a:gs>
                  <a:gs pos="84000">
                    <a:schemeClr val="tx1">
                      <a:lumMod val="20000"/>
                      <a:lumOff val="80000"/>
                      <a:alpha val="10000"/>
                    </a:schemeClr>
                  </a:gs>
                </a:gsLst>
                <a:lin ang="9600000" scaled="0"/>
              </a:gradFill>
              <a:ln w="12700" cap="flat" cmpd="sng" algn="ctr">
                <a:noFill/>
                <a:prstDash val="solid"/>
                <a:miter lim="800000"/>
              </a:ln>
              <a:effectLst/>
            </p:spPr>
            <p:txBody>
              <a:bodyPr rtlCol="0" anchor="ctr"/>
              <a:lstStyle/>
              <a:p>
                <a:pPr marL="0" marR="0" lvl="0" indent="0" algn="ctr" defTabSz="1200785"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prstClr val="white"/>
                  </a:solidFill>
                  <a:effectLst/>
                  <a:uLnTx/>
                  <a:uFillTx/>
                  <a:latin typeface="+mn-ea"/>
                  <a:cs typeface="+mn-cs"/>
                </a:endParaRPr>
              </a:p>
            </p:txBody>
          </p:sp>
          <p:sp>
            <p:nvSpPr>
              <p:cNvPr id="98" name="矩形 97">
                <a:extLst>
                  <a:ext uri="{FF2B5EF4-FFF2-40B4-BE49-F238E27FC236}">
                    <a16:creationId xmlns:a16="http://schemas.microsoft.com/office/drawing/2014/main" id="{CD304EE1-5266-4F1A-A623-A1E35C5D004A}"/>
                  </a:ext>
                </a:extLst>
              </p:cNvPr>
              <p:cNvSpPr/>
              <p:nvPr/>
            </p:nvSpPr>
            <p:spPr>
              <a:xfrm>
                <a:off x="652070" y="3864637"/>
                <a:ext cx="597908" cy="339285"/>
              </a:xfrm>
              <a:prstGeom prst="rect">
                <a:avLst/>
              </a:prstGeom>
            </p:spPr>
            <p:txBody>
              <a:bodyPr wrap="none">
                <a:spAutoFit/>
              </a:bodyPr>
              <a:lstStyle/>
              <a:p>
                <a:pPr algn="ctr"/>
                <a:r>
                  <a:rPr lang="zh-CN" altLang="en-US" sz="2800" b="1" dirty="0">
                    <a:latin typeface="+mn-ea"/>
                  </a:rPr>
                  <a:t>网课</a:t>
                </a:r>
              </a:p>
            </p:txBody>
          </p:sp>
          <p:sp>
            <p:nvSpPr>
              <p:cNvPr id="99" name="PA-文本框 20">
                <a:extLst>
                  <a:ext uri="{FF2B5EF4-FFF2-40B4-BE49-F238E27FC236}">
                    <a16:creationId xmlns:a16="http://schemas.microsoft.com/office/drawing/2014/main" id="{2C93B74F-D21D-4CE2-A75C-EB0DF96F3DDC}"/>
                  </a:ext>
                </a:extLst>
              </p:cNvPr>
              <p:cNvSpPr txBox="1"/>
              <p:nvPr/>
            </p:nvSpPr>
            <p:spPr>
              <a:xfrm>
                <a:off x="494496" y="3690015"/>
                <a:ext cx="181063" cy="16804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E77817">
                  <a:alpha val="27000"/>
                </a:srgbClr>
              </a:solidFill>
              <a:ln>
                <a:noFill/>
              </a:ln>
              <a:effectLst/>
            </p:spPr>
            <p:txBody>
              <a:bodyPr rot="0" spcFirstLastPara="0" vert="horz" wrap="square" lIns="51614" tIns="25807" rIns="51614" bIns="25807" numCol="1" spcCol="0" rtlCol="0" fromWordArt="0" anchor="t"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258089" rtl="0" eaLnBrk="1" fontAlgn="auto" latinLnBrk="0" hangingPunct="1">
                  <a:lnSpc>
                    <a:spcPct val="100000"/>
                  </a:lnSpc>
                  <a:spcBef>
                    <a:spcPts val="0"/>
                  </a:spcBef>
                  <a:spcAft>
                    <a:spcPts val="0"/>
                  </a:spcAft>
                  <a:buClrTx/>
                  <a:buSzTx/>
                  <a:buFontTx/>
                  <a:buNone/>
                  <a:tabLst/>
                  <a:defRPr/>
                </a:pPr>
                <a:endParaRPr kumimoji="0" lang="zh-CN" altLang="en-US" sz="23900" b="0" i="0" u="none" strike="noStrike" kern="1200" cap="none" spc="0" normalizeH="0" baseline="0" noProof="0" dirty="0">
                  <a:ln>
                    <a:noFill/>
                  </a:ln>
                  <a:solidFill>
                    <a:srgbClr val="E77817"/>
                  </a:solidFill>
                  <a:effectLst/>
                  <a:uLnTx/>
                  <a:uFillTx/>
                  <a:latin typeface="+mn-ea"/>
                  <a:cs typeface="+mn-cs"/>
                </a:endParaRPr>
              </a:p>
            </p:txBody>
          </p:sp>
        </p:grpSp>
        <p:sp>
          <p:nvSpPr>
            <p:cNvPr id="96" name="矩形 5">
              <a:extLst>
                <a:ext uri="{FF2B5EF4-FFF2-40B4-BE49-F238E27FC236}">
                  <a16:creationId xmlns:a16="http://schemas.microsoft.com/office/drawing/2014/main" id="{D96F64C6-8300-4830-8E95-0FE868946422}"/>
                </a:ext>
              </a:extLst>
            </p:cNvPr>
            <p:cNvSpPr>
              <a:spLocks noChangeArrowheads="1"/>
            </p:cNvSpPr>
            <p:nvPr/>
          </p:nvSpPr>
          <p:spPr bwMode="auto">
            <a:xfrm>
              <a:off x="9799129" y="4210854"/>
              <a:ext cx="74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rPr>
                <a:t>04</a:t>
              </a:r>
              <a:endParaRPr kumimoji="0" lang="zh-CN" altLang="en-US" b="0" i="0" u="none" strike="noStrike" kern="1200" cap="none" spc="0" normalizeH="0" baseline="0" noProof="0" dirty="0">
                <a:ln>
                  <a:noFill/>
                </a:ln>
                <a:solidFill>
                  <a:schemeClr val="tx1">
                    <a:lumMod val="40000"/>
                    <a:lumOff val="60000"/>
                  </a:schemeClr>
                </a:solidFill>
                <a:effectLst/>
                <a:uLnTx/>
                <a:uFillTx/>
                <a:latin typeface="Bebas" pitchFamily="2" charset="0"/>
                <a:ea typeface="思源黑体 CN Light" panose="020B0300000000000000" pitchFamily="34" charset="-122"/>
              </a:endParaRPr>
            </a:p>
          </p:txBody>
        </p:sp>
      </p:grpSp>
      <p:sp>
        <p:nvSpPr>
          <p:cNvPr id="3" name="文本占位符 2">
            <a:extLst>
              <a:ext uri="{FF2B5EF4-FFF2-40B4-BE49-F238E27FC236}">
                <a16:creationId xmlns:a16="http://schemas.microsoft.com/office/drawing/2014/main" id="{C14F392E-5CE8-4E82-9DA2-82AC2001082D}"/>
              </a:ext>
            </a:extLst>
          </p:cNvPr>
          <p:cNvSpPr>
            <a:spLocks noGrp="1"/>
          </p:cNvSpPr>
          <p:nvPr>
            <p:ph type="body" idx="4294967295"/>
          </p:nvPr>
        </p:nvSpPr>
        <p:spPr>
          <a:xfrm>
            <a:off x="3786189" y="500773"/>
            <a:ext cx="4608513" cy="565150"/>
          </a:xfrm>
        </p:spPr>
        <p:txBody>
          <a:bodyPr vert="horz" lIns="91440" tIns="45720" rIns="91440" bIns="45720" rtlCol="0">
            <a:normAutofit/>
          </a:bodyPr>
          <a:lstStyle/>
          <a:p>
            <a:pPr marL="0" indent="0" algn="ctr">
              <a:buNone/>
            </a:pPr>
            <a:r>
              <a:rPr lang="zh-CN" altLang="en-US" dirty="0">
                <a:latin typeface="+mj-ea"/>
                <a:ea typeface="+mj-ea"/>
                <a:sym typeface="Verdana" panose="020B0604030504040204" pitchFamily="34" charset="0"/>
              </a:rPr>
              <a:t>集团业务</a:t>
            </a:r>
            <a:r>
              <a:rPr lang="zh-CN" altLang="en-US">
                <a:latin typeface="+mj-ea"/>
                <a:ea typeface="+mj-ea"/>
                <a:sym typeface="Verdana" panose="020B0604030504040204" pitchFamily="34" charset="0"/>
              </a:rPr>
              <a:t>项目简介</a:t>
            </a:r>
            <a:endParaRPr lang="en-US" altLang="zh-CN" dirty="0">
              <a:latin typeface="+mj-ea"/>
              <a:ea typeface="+mj-ea"/>
              <a:sym typeface="Verdana" panose="020B0604030504040204" pitchFamily="34" charset="0"/>
            </a:endParaRPr>
          </a:p>
        </p:txBody>
      </p:sp>
    </p:spTree>
    <p:extLst>
      <p:ext uri="{BB962C8B-B14F-4D97-AF65-F5344CB8AC3E}">
        <p14:creationId xmlns:p14="http://schemas.microsoft.com/office/powerpoint/2010/main" val="42716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237A50-2771-479C-9FBA-CDB72638F63F}"/>
              </a:ext>
            </a:extLst>
          </p:cNvPr>
          <p:cNvSpPr>
            <a:spLocks noGrp="1"/>
          </p:cNvSpPr>
          <p:nvPr>
            <p:ph type="body" idx="4294967295"/>
          </p:nvPr>
        </p:nvSpPr>
        <p:spPr>
          <a:xfrm>
            <a:off x="3786189" y="500773"/>
            <a:ext cx="4608513" cy="565150"/>
          </a:xfrm>
        </p:spPr>
        <p:txBody>
          <a:bodyPr vert="horz" lIns="91440" tIns="45720" rIns="91440" bIns="45720" rtlCol="0">
            <a:normAutofit/>
          </a:bodyPr>
          <a:lstStyle/>
          <a:p>
            <a:pPr marL="0" indent="0" algn="ctr">
              <a:buNone/>
            </a:pPr>
            <a:r>
              <a:rPr lang="zh-CN" altLang="en-US" dirty="0">
                <a:latin typeface="+mj-ea"/>
                <a:ea typeface="+mj-ea"/>
                <a:sym typeface="Verdana" panose="020B0604030504040204" pitchFamily="34" charset="0"/>
              </a:rPr>
              <a:t>集团业务</a:t>
            </a:r>
            <a:r>
              <a:rPr lang="zh-CN" altLang="en-US">
                <a:latin typeface="+mj-ea"/>
                <a:ea typeface="+mj-ea"/>
                <a:sym typeface="Verdana" panose="020B0604030504040204" pitchFamily="34" charset="0"/>
              </a:rPr>
              <a:t>项目简介</a:t>
            </a:r>
            <a:endParaRPr lang="en-US" altLang="zh-CN" dirty="0">
              <a:latin typeface="+mj-ea"/>
              <a:ea typeface="+mj-ea"/>
              <a:sym typeface="Verdana" panose="020B0604030504040204" pitchFamily="34" charset="0"/>
            </a:endParaRPr>
          </a:p>
        </p:txBody>
      </p:sp>
      <p:pic>
        <p:nvPicPr>
          <p:cNvPr id="87" name="图片 86" descr="图片包含 人员, 笔记本电脑, 餐桌, 就坐&#10;&#10;描述已自动生成">
            <a:extLst>
              <a:ext uri="{FF2B5EF4-FFF2-40B4-BE49-F238E27FC236}">
                <a16:creationId xmlns:a16="http://schemas.microsoft.com/office/drawing/2014/main" id="{336CEC15-0E2E-4C4D-B1EA-A3A668051F29}"/>
              </a:ext>
            </a:extLst>
          </p:cNvPr>
          <p:cNvPicPr>
            <a:picLocks noChangeAspect="1"/>
          </p:cNvPicPr>
          <p:nvPr/>
        </p:nvPicPr>
        <p:blipFill rotWithShape="1">
          <a:blip r:embed="rId2" cstate="screen">
            <a:alphaModFix amt="30000"/>
            <a:extLst>
              <a:ext uri="{28A0092B-C50C-407E-A947-70E740481C1C}">
                <a14:useLocalDpi xmlns:a14="http://schemas.microsoft.com/office/drawing/2010/main"/>
              </a:ext>
            </a:extLst>
          </a:blip>
          <a:srcRect/>
          <a:stretch/>
        </p:blipFill>
        <p:spPr>
          <a:xfrm>
            <a:off x="0" y="1451371"/>
            <a:ext cx="12192000" cy="2651028"/>
          </a:xfrm>
          <a:prstGeom prst="rect">
            <a:avLst/>
          </a:prstGeom>
        </p:spPr>
      </p:pic>
      <p:sp>
        <p:nvSpPr>
          <p:cNvPr id="11" name="矩形 10">
            <a:extLst>
              <a:ext uri="{FF2B5EF4-FFF2-40B4-BE49-F238E27FC236}">
                <a16:creationId xmlns:a16="http://schemas.microsoft.com/office/drawing/2014/main" id="{97F46143-A4F3-4734-AA61-EEB4C674D561}"/>
              </a:ext>
            </a:extLst>
          </p:cNvPr>
          <p:cNvSpPr/>
          <p:nvPr/>
        </p:nvSpPr>
        <p:spPr>
          <a:xfrm>
            <a:off x="0" y="1451371"/>
            <a:ext cx="12206648" cy="2640909"/>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3AF3E9AC-6A53-41AE-9927-18EDA3F89914}"/>
              </a:ext>
            </a:extLst>
          </p:cNvPr>
          <p:cNvCxnSpPr/>
          <p:nvPr/>
        </p:nvCxnSpPr>
        <p:spPr>
          <a:xfrm>
            <a:off x="4359804" y="1168401"/>
            <a:ext cx="347239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A0098EB9-04B3-4632-9827-C3B2D240D456}"/>
              </a:ext>
            </a:extLst>
          </p:cNvPr>
          <p:cNvSpPr/>
          <p:nvPr/>
        </p:nvSpPr>
        <p:spPr>
          <a:xfrm>
            <a:off x="5825067" y="1142472"/>
            <a:ext cx="541867" cy="518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grpSp>
        <p:nvGrpSpPr>
          <p:cNvPr id="8" name="组合 7">
            <a:extLst>
              <a:ext uri="{FF2B5EF4-FFF2-40B4-BE49-F238E27FC236}">
                <a16:creationId xmlns:a16="http://schemas.microsoft.com/office/drawing/2014/main" id="{9026EEDE-C4C4-498C-8DFE-BC73C3058883}"/>
              </a:ext>
            </a:extLst>
          </p:cNvPr>
          <p:cNvGrpSpPr/>
          <p:nvPr/>
        </p:nvGrpSpPr>
        <p:grpSpPr>
          <a:xfrm>
            <a:off x="1002711" y="1921763"/>
            <a:ext cx="10262540" cy="1747414"/>
            <a:chOff x="751131" y="2148954"/>
            <a:chExt cx="7687669" cy="1308988"/>
          </a:xfrm>
        </p:grpSpPr>
        <p:sp>
          <p:nvSpPr>
            <p:cNvPr id="44" name="梯形 43">
              <a:extLst>
                <a:ext uri="{FF2B5EF4-FFF2-40B4-BE49-F238E27FC236}">
                  <a16:creationId xmlns:a16="http://schemas.microsoft.com/office/drawing/2014/main" id="{43BABFA4-10E1-4D7D-9521-824ED2845053}"/>
                </a:ext>
              </a:extLst>
            </p:cNvPr>
            <p:cNvSpPr/>
            <p:nvPr/>
          </p:nvSpPr>
          <p:spPr>
            <a:xfrm>
              <a:off x="956062" y="2812304"/>
              <a:ext cx="7220903" cy="645638"/>
            </a:xfrm>
            <a:prstGeom prst="trapezoid">
              <a:avLst>
                <a:gd name="adj" fmla="val 252739"/>
              </a:avLst>
            </a:prstGeom>
            <a:gradFill>
              <a:gsLst>
                <a:gs pos="100000">
                  <a:schemeClr val="accent1">
                    <a:alpha val="61000"/>
                  </a:schemeClr>
                </a:gs>
                <a:gs pos="18000">
                  <a:schemeClr val="accent1">
                    <a:alpha val="9000"/>
                  </a:schemeClr>
                </a:gs>
              </a:gsLst>
              <a:lin ang="5400000" scaled="1"/>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white"/>
                </a:solidFill>
                <a:effectLst/>
                <a:uLnTx/>
                <a:uFillTx/>
                <a:latin typeface="Arial"/>
                <a:ea typeface="微软雅黑 Light"/>
                <a:cs typeface="+mn-cs"/>
              </a:endParaRPr>
            </a:p>
          </p:txBody>
        </p:sp>
        <p:sp>
          <p:nvSpPr>
            <p:cNvPr id="45" name="Rechteck 3">
              <a:extLst>
                <a:ext uri="{FF2B5EF4-FFF2-40B4-BE49-F238E27FC236}">
                  <a16:creationId xmlns:a16="http://schemas.microsoft.com/office/drawing/2014/main" id="{B5615F9D-D861-46D7-9188-CC7797BFA8A4}"/>
                </a:ext>
              </a:extLst>
            </p:cNvPr>
            <p:cNvSpPr>
              <a:spLocks noChangeArrowheads="1"/>
            </p:cNvSpPr>
            <p:nvPr/>
          </p:nvSpPr>
          <p:spPr bwMode="auto">
            <a:xfrm>
              <a:off x="1661189" y="2148954"/>
              <a:ext cx="5810649" cy="1065551"/>
            </a:xfrm>
            <a:prstGeom prst="rect">
              <a:avLst/>
            </a:prstGeom>
            <a:noFill/>
            <a:ln w="9525">
              <a:noFill/>
              <a:miter lim="800000"/>
            </a:ln>
          </p:spPr>
          <p:txBody>
            <a:bodyPr wrap="square">
              <a:spAutoFit/>
            </a:bodyPr>
            <a:lstStyle/>
            <a:p>
              <a:pPr lvl="0" algn="ctr" fontAlgn="base">
                <a:lnSpc>
                  <a:spcPct val="150000"/>
                </a:lnSpc>
                <a:spcBef>
                  <a:spcPct val="0"/>
                </a:spcBef>
                <a:spcAft>
                  <a:spcPct val="0"/>
                </a:spcAft>
                <a:defRPr/>
              </a:pPr>
              <a:r>
                <a:rPr lang="zh-CN" altLang="en-US" sz="2000" dirty="0">
                  <a:solidFill>
                    <a:schemeClr val="bg1"/>
                  </a:solidFill>
                  <a:ea typeface="微软雅黑" panose="020B0503020204020204" pitchFamily="34" charset="-122"/>
                  <a:cs typeface="+mn-ea"/>
                  <a:sym typeface="Arial" panose="020B0604020202020204"/>
                </a:rPr>
                <a:t>围绕“艾迪鹅”品牌形成了以图书为基础、以在线网课学员</a:t>
              </a:r>
              <a:r>
                <a:rPr lang="en-US" altLang="zh-CN" sz="2000" dirty="0">
                  <a:solidFill>
                    <a:schemeClr val="bg1"/>
                  </a:solidFill>
                  <a:ea typeface="微软雅黑" panose="020B0503020204020204" pitchFamily="34" charset="-122"/>
                  <a:cs typeface="+mn-ea"/>
                  <a:sym typeface="Arial" panose="020B0604020202020204"/>
                </a:rPr>
                <a:t>+</a:t>
              </a:r>
              <a:r>
                <a:rPr lang="zh-CN" altLang="en-US" sz="2000" dirty="0">
                  <a:solidFill>
                    <a:schemeClr val="bg1"/>
                  </a:solidFill>
                  <a:ea typeface="微软雅黑" panose="020B0503020204020204" pitchFamily="34" charset="-122"/>
                  <a:cs typeface="+mn-ea"/>
                  <a:sym typeface="Arial" panose="020B0604020202020204"/>
                </a:rPr>
                <a:t>付费特训营社群为纽带、覆盖新媒体、</a:t>
              </a:r>
              <a:r>
                <a:rPr lang="en-US" altLang="zh-CN" sz="2000" dirty="0">
                  <a:solidFill>
                    <a:schemeClr val="bg1"/>
                  </a:solidFill>
                  <a:ea typeface="微软雅黑" panose="020B0503020204020204" pitchFamily="34" charset="-122"/>
                  <a:cs typeface="+mn-ea"/>
                  <a:sym typeface="Arial" panose="020B0604020202020204"/>
                </a:rPr>
                <a:t>PPT</a:t>
              </a:r>
              <a:r>
                <a:rPr lang="zh-CN" altLang="en-US" sz="2000" dirty="0">
                  <a:solidFill>
                    <a:schemeClr val="bg1"/>
                  </a:solidFill>
                  <a:ea typeface="微软雅黑" panose="020B0503020204020204" pitchFamily="34" charset="-122"/>
                  <a:cs typeface="+mn-ea"/>
                  <a:sym typeface="Arial" panose="020B0604020202020204"/>
                </a:rPr>
                <a:t>定制、企业内训、文创周边产品的综合性业务，成为业内有影响力的内容创业团队。</a:t>
              </a:r>
              <a:endParaRPr kumimoji="0" lang="en-GB" sz="2000" b="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ea"/>
                <a:sym typeface="Arial" panose="020B0604020202020204"/>
              </a:endParaRPr>
            </a:p>
          </p:txBody>
        </p:sp>
        <p:grpSp>
          <p:nvGrpSpPr>
            <p:cNvPr id="49" name="组合 48">
              <a:extLst>
                <a:ext uri="{FF2B5EF4-FFF2-40B4-BE49-F238E27FC236}">
                  <a16:creationId xmlns:a16="http://schemas.microsoft.com/office/drawing/2014/main" id="{BEAC8CB3-A0E0-4FA9-B193-763D508FEF09}"/>
                </a:ext>
              </a:extLst>
            </p:cNvPr>
            <p:cNvGrpSpPr/>
            <p:nvPr/>
          </p:nvGrpSpPr>
          <p:grpSpPr>
            <a:xfrm rot="18900000">
              <a:off x="751131" y="2453554"/>
              <a:ext cx="525640" cy="525782"/>
              <a:chOff x="820270" y="1063118"/>
              <a:chExt cx="1051621" cy="1051905"/>
            </a:xfrm>
            <a:solidFill>
              <a:schemeClr val="bg1">
                <a:alpha val="33000"/>
              </a:schemeClr>
            </a:solidFill>
          </p:grpSpPr>
          <p:sp>
            <p:nvSpPr>
              <p:cNvPr id="50" name="半闭框 49">
                <a:extLst>
                  <a:ext uri="{FF2B5EF4-FFF2-40B4-BE49-F238E27FC236}">
                    <a16:creationId xmlns:a16="http://schemas.microsoft.com/office/drawing/2014/main" id="{97D6189C-FE42-4528-B8DA-9D2E3FD751EB}"/>
                  </a:ext>
                </a:extLst>
              </p:cNvPr>
              <p:cNvSpPr/>
              <p:nvPr/>
            </p:nvSpPr>
            <p:spPr>
              <a:xfrm>
                <a:off x="820270" y="1063118"/>
                <a:ext cx="801112" cy="801110"/>
              </a:xfrm>
              <a:prstGeom prst="halfFrame">
                <a:avLst>
                  <a:gd name="adj1" fmla="val 19594"/>
                  <a:gd name="adj2" fmla="val 17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半闭框 50">
                <a:extLst>
                  <a:ext uri="{FF2B5EF4-FFF2-40B4-BE49-F238E27FC236}">
                    <a16:creationId xmlns:a16="http://schemas.microsoft.com/office/drawing/2014/main" id="{AC9F12CF-2CB1-4395-AD3F-5A2EB29A9DF6}"/>
                  </a:ext>
                </a:extLst>
              </p:cNvPr>
              <p:cNvSpPr/>
              <p:nvPr/>
            </p:nvSpPr>
            <p:spPr>
              <a:xfrm>
                <a:off x="1070782" y="1313912"/>
                <a:ext cx="801109" cy="801111"/>
              </a:xfrm>
              <a:prstGeom prst="halfFrame">
                <a:avLst>
                  <a:gd name="adj1" fmla="val 19594"/>
                  <a:gd name="adj2" fmla="val 17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2" name="组合 51">
              <a:extLst>
                <a:ext uri="{FF2B5EF4-FFF2-40B4-BE49-F238E27FC236}">
                  <a16:creationId xmlns:a16="http://schemas.microsoft.com/office/drawing/2014/main" id="{5FE3EBE0-270D-40CE-9B2A-62F76A492487}"/>
                </a:ext>
              </a:extLst>
            </p:cNvPr>
            <p:cNvGrpSpPr/>
            <p:nvPr/>
          </p:nvGrpSpPr>
          <p:grpSpPr>
            <a:xfrm rot="2700000" flipH="1">
              <a:off x="7913091" y="2453552"/>
              <a:ext cx="525638" cy="525780"/>
              <a:chOff x="914480" y="1157327"/>
              <a:chExt cx="1051617" cy="1051904"/>
            </a:xfrm>
            <a:solidFill>
              <a:schemeClr val="bg1">
                <a:alpha val="33000"/>
              </a:schemeClr>
            </a:solidFill>
          </p:grpSpPr>
          <p:sp>
            <p:nvSpPr>
              <p:cNvPr id="53" name="半闭框 52">
                <a:extLst>
                  <a:ext uri="{FF2B5EF4-FFF2-40B4-BE49-F238E27FC236}">
                    <a16:creationId xmlns:a16="http://schemas.microsoft.com/office/drawing/2014/main" id="{C4ACB959-935E-47C8-BCD0-584CE70E198D}"/>
                  </a:ext>
                </a:extLst>
              </p:cNvPr>
              <p:cNvSpPr/>
              <p:nvPr/>
            </p:nvSpPr>
            <p:spPr>
              <a:xfrm>
                <a:off x="914480" y="1157327"/>
                <a:ext cx="801114" cy="801109"/>
              </a:xfrm>
              <a:prstGeom prst="halfFrame">
                <a:avLst>
                  <a:gd name="adj1" fmla="val 19594"/>
                  <a:gd name="adj2" fmla="val 17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半闭框 53">
                <a:extLst>
                  <a:ext uri="{FF2B5EF4-FFF2-40B4-BE49-F238E27FC236}">
                    <a16:creationId xmlns:a16="http://schemas.microsoft.com/office/drawing/2014/main" id="{AF3000E9-8E4F-4D66-81B3-C271A5610833}"/>
                  </a:ext>
                </a:extLst>
              </p:cNvPr>
              <p:cNvSpPr/>
              <p:nvPr/>
            </p:nvSpPr>
            <p:spPr>
              <a:xfrm>
                <a:off x="1164986" y="1408120"/>
                <a:ext cx="801111" cy="801111"/>
              </a:xfrm>
              <a:prstGeom prst="halfFrame">
                <a:avLst>
                  <a:gd name="adj1" fmla="val 19594"/>
                  <a:gd name="adj2" fmla="val 17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nvGrpSpPr>
          <p:cNvPr id="9" name="组合 8">
            <a:extLst>
              <a:ext uri="{FF2B5EF4-FFF2-40B4-BE49-F238E27FC236}">
                <a16:creationId xmlns:a16="http://schemas.microsoft.com/office/drawing/2014/main" id="{68FDB44A-2202-4793-845C-74232D6F543C}"/>
              </a:ext>
            </a:extLst>
          </p:cNvPr>
          <p:cNvGrpSpPr/>
          <p:nvPr/>
        </p:nvGrpSpPr>
        <p:grpSpPr>
          <a:xfrm>
            <a:off x="1409696" y="3851061"/>
            <a:ext cx="2534708" cy="2091389"/>
            <a:chOff x="331259" y="3578325"/>
            <a:chExt cx="2534708" cy="2091389"/>
          </a:xfrm>
        </p:grpSpPr>
        <p:sp>
          <p:nvSpPr>
            <p:cNvPr id="43" name="Rectangle 5">
              <a:extLst>
                <a:ext uri="{FF2B5EF4-FFF2-40B4-BE49-F238E27FC236}">
                  <a16:creationId xmlns:a16="http://schemas.microsoft.com/office/drawing/2014/main" id="{4E07B29C-814C-4375-A369-9E2C72A9F198}"/>
                </a:ext>
              </a:extLst>
            </p:cNvPr>
            <p:cNvSpPr>
              <a:spLocks noChangeArrowheads="1"/>
            </p:cNvSpPr>
            <p:nvPr/>
          </p:nvSpPr>
          <p:spPr bwMode="auto">
            <a:xfrm>
              <a:off x="331259" y="4048943"/>
              <a:ext cx="2534708" cy="534988"/>
            </a:xfrm>
            <a:prstGeom prst="rect">
              <a:avLst/>
            </a:prstGeom>
            <a:noFill/>
            <a:ln w="28575" algn="ctr">
              <a:noFill/>
              <a:miter lim="800000"/>
            </a:ln>
          </p:spPr>
          <p:txBody>
            <a:bodyPr lIns="108000" tIns="46800" rIns="108000" bIns="46800" anchor="ctr"/>
            <a:lstStyle/>
            <a:p>
              <a:pPr lvl="0" algn="ctr" eaLnBrk="0" fontAlgn="base" hangingPunct="0">
                <a:spcBef>
                  <a:spcPct val="0"/>
                </a:spcBef>
                <a:spcAft>
                  <a:spcPct val="0"/>
                </a:spcAft>
                <a:buSzPct val="100000"/>
                <a:defRPr/>
              </a:pPr>
              <a:r>
                <a:rPr lang="zh-CN" altLang="en-US" sz="1600" b="1" dirty="0">
                  <a:latin typeface="+mn-ea"/>
                  <a:cs typeface="+mn-ea"/>
                  <a:sym typeface="Arial" panose="020B0604020202020204"/>
                </a:rPr>
                <a:t>定制业务</a:t>
              </a:r>
            </a:p>
          </p:txBody>
        </p:sp>
        <p:sp>
          <p:nvSpPr>
            <p:cNvPr id="48" name="Textfeld 8">
              <a:extLst>
                <a:ext uri="{FF2B5EF4-FFF2-40B4-BE49-F238E27FC236}">
                  <a16:creationId xmlns:a16="http://schemas.microsoft.com/office/drawing/2014/main" id="{BB1A31F3-F3E9-4DDB-9FE1-B000F8D4E3C6}"/>
                </a:ext>
              </a:extLst>
            </p:cNvPr>
            <p:cNvSpPr txBox="1">
              <a:spLocks noChangeArrowheads="1"/>
            </p:cNvSpPr>
            <p:nvPr/>
          </p:nvSpPr>
          <p:spPr bwMode="auto">
            <a:xfrm>
              <a:off x="608753" y="4577107"/>
              <a:ext cx="1979720"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80975" indent="-1809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lvl="0" indent="0" algn="just" fontAlgn="base">
                <a:lnSpc>
                  <a:spcPct val="130000"/>
                </a:lnSpc>
                <a:spcBef>
                  <a:spcPct val="50000"/>
                </a:spcBef>
                <a:spcAft>
                  <a:spcPct val="0"/>
                </a:spcAft>
                <a:buClr>
                  <a:srgbClr val="000000"/>
                </a:buClr>
                <a:defRPr/>
              </a:pPr>
              <a:r>
                <a:rPr lang="zh-CN" altLang="en-US" sz="1400" dirty="0">
                  <a:solidFill>
                    <a:schemeClr val="bg1">
                      <a:lumMod val="50000"/>
                    </a:schemeClr>
                  </a:solidFill>
                  <a:ea typeface="微软雅黑" panose="020B0503020204020204" pitchFamily="34" charset="-122"/>
                  <a:sym typeface="Arial" panose="020B0604020202020204" pitchFamily="34" charset="0"/>
                </a:rPr>
                <a:t>艾迪鹅团队拥有经验丰富的</a:t>
              </a:r>
              <a:r>
                <a:rPr lang="en-US" altLang="zh-CN" sz="1400" dirty="0">
                  <a:solidFill>
                    <a:schemeClr val="bg1">
                      <a:lumMod val="50000"/>
                    </a:schemeClr>
                  </a:solidFill>
                  <a:ea typeface="微软雅黑" panose="020B0503020204020204" pitchFamily="34" charset="-122"/>
                  <a:sym typeface="Arial" panose="020B0604020202020204" pitchFamily="34" charset="0"/>
                </a:rPr>
                <a:t>PPT</a:t>
              </a:r>
              <a:r>
                <a:rPr lang="zh-CN" altLang="en-US" sz="1400" dirty="0">
                  <a:solidFill>
                    <a:schemeClr val="bg1">
                      <a:lumMod val="50000"/>
                    </a:schemeClr>
                  </a:solidFill>
                  <a:ea typeface="微软雅黑" panose="020B0503020204020204" pitchFamily="34" charset="-122"/>
                  <a:sym typeface="Arial" panose="020B0604020202020204" pitchFamily="34" charset="0"/>
                </a:rPr>
                <a:t>定制经验，</a:t>
              </a:r>
              <a:r>
                <a:rPr lang="en-US" altLang="zh-CN" sz="1400" dirty="0">
                  <a:solidFill>
                    <a:schemeClr val="bg1">
                      <a:lumMod val="50000"/>
                    </a:schemeClr>
                  </a:solidFill>
                  <a:ea typeface="微软雅黑" panose="020B0503020204020204" pitchFamily="34" charset="-122"/>
                  <a:sym typeface="Arial" panose="020B0604020202020204" pitchFamily="34" charset="0"/>
                </a:rPr>
                <a:t>2</a:t>
              </a:r>
              <a:r>
                <a:rPr lang="zh-CN" altLang="en-US" sz="1400" dirty="0">
                  <a:solidFill>
                    <a:schemeClr val="bg1">
                      <a:lumMod val="50000"/>
                    </a:schemeClr>
                  </a:solidFill>
                  <a:ea typeface="微软雅黑" panose="020B0503020204020204" pitchFamily="34" charset="-122"/>
                  <a:sym typeface="Arial" panose="020B0604020202020204" pitchFamily="34" charset="0"/>
                </a:rPr>
                <a:t>年来累计服务超过</a:t>
              </a:r>
              <a:r>
                <a:rPr lang="en-US" altLang="zh-CN" sz="1400" dirty="0">
                  <a:solidFill>
                    <a:schemeClr val="bg1">
                      <a:lumMod val="50000"/>
                    </a:schemeClr>
                  </a:solidFill>
                  <a:ea typeface="微软雅黑" panose="020B0503020204020204" pitchFamily="34" charset="-122"/>
                  <a:sym typeface="Arial" panose="020B0604020202020204" pitchFamily="34" charset="0"/>
                </a:rPr>
                <a:t>300</a:t>
              </a:r>
              <a:r>
                <a:rPr lang="zh-CN" altLang="en-US" sz="1400" dirty="0">
                  <a:solidFill>
                    <a:schemeClr val="bg1">
                      <a:lumMod val="50000"/>
                    </a:schemeClr>
                  </a:solidFill>
                  <a:ea typeface="微软雅黑" panose="020B0503020204020204" pitchFamily="34" charset="-122"/>
                  <a:sym typeface="Arial" panose="020B0604020202020204" pitchFamily="34" charset="0"/>
                </a:rPr>
                <a:t>个企业</a:t>
              </a:r>
              <a:r>
                <a:rPr lang="en-US" altLang="zh-CN" sz="1400" dirty="0">
                  <a:solidFill>
                    <a:schemeClr val="bg1">
                      <a:lumMod val="50000"/>
                    </a:schemeClr>
                  </a:solidFill>
                  <a:ea typeface="微软雅黑" panose="020B0503020204020204" pitchFamily="34" charset="-122"/>
                  <a:sym typeface="Arial" panose="020B0604020202020204" pitchFamily="34" charset="0"/>
                </a:rPr>
                <a:t>/</a:t>
              </a:r>
              <a:r>
                <a:rPr lang="zh-CN" altLang="en-US" sz="1400" dirty="0">
                  <a:solidFill>
                    <a:schemeClr val="bg1">
                      <a:lumMod val="50000"/>
                    </a:schemeClr>
                  </a:solidFill>
                  <a:ea typeface="微软雅黑" panose="020B0503020204020204" pitchFamily="34" charset="-122"/>
                  <a:sym typeface="Arial" panose="020B0604020202020204" pitchFamily="34" charset="0"/>
                </a:rPr>
                <a:t>政府机关客户。</a:t>
              </a:r>
            </a:p>
          </p:txBody>
        </p:sp>
        <p:sp>
          <p:nvSpPr>
            <p:cNvPr id="57" name="椭圆 56">
              <a:extLst>
                <a:ext uri="{FF2B5EF4-FFF2-40B4-BE49-F238E27FC236}">
                  <a16:creationId xmlns:a16="http://schemas.microsoft.com/office/drawing/2014/main" id="{F5E18347-749A-44BA-8387-48E3AA9C7565}"/>
                </a:ext>
              </a:extLst>
            </p:cNvPr>
            <p:cNvSpPr/>
            <p:nvPr/>
          </p:nvSpPr>
          <p:spPr>
            <a:xfrm flipH="1">
              <a:off x="1397193" y="3578325"/>
              <a:ext cx="402840" cy="402840"/>
            </a:xfrm>
            <a:prstGeom prst="ellipse">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grpSp>
        <p:nvGrpSpPr>
          <p:cNvPr id="88" name="组合 87">
            <a:extLst>
              <a:ext uri="{FF2B5EF4-FFF2-40B4-BE49-F238E27FC236}">
                <a16:creationId xmlns:a16="http://schemas.microsoft.com/office/drawing/2014/main" id="{6B0E0E62-AAE1-4A88-9956-97E6EAC8D40B}"/>
              </a:ext>
            </a:extLst>
          </p:cNvPr>
          <p:cNvGrpSpPr/>
          <p:nvPr/>
        </p:nvGrpSpPr>
        <p:grpSpPr>
          <a:xfrm>
            <a:off x="4828647" y="3851061"/>
            <a:ext cx="2534708" cy="2091389"/>
            <a:chOff x="331259" y="3578325"/>
            <a:chExt cx="2534708" cy="2091389"/>
          </a:xfrm>
        </p:grpSpPr>
        <p:sp>
          <p:nvSpPr>
            <p:cNvPr id="89" name="Rectangle 5">
              <a:extLst>
                <a:ext uri="{FF2B5EF4-FFF2-40B4-BE49-F238E27FC236}">
                  <a16:creationId xmlns:a16="http://schemas.microsoft.com/office/drawing/2014/main" id="{095A4A64-B960-43A4-904C-09ADADEF8136}"/>
                </a:ext>
              </a:extLst>
            </p:cNvPr>
            <p:cNvSpPr>
              <a:spLocks noChangeArrowheads="1"/>
            </p:cNvSpPr>
            <p:nvPr/>
          </p:nvSpPr>
          <p:spPr bwMode="auto">
            <a:xfrm>
              <a:off x="331259" y="4048943"/>
              <a:ext cx="2534708" cy="534988"/>
            </a:xfrm>
            <a:prstGeom prst="rect">
              <a:avLst/>
            </a:prstGeom>
            <a:noFill/>
            <a:ln w="28575" algn="ctr">
              <a:noFill/>
              <a:miter lim="800000"/>
            </a:ln>
          </p:spPr>
          <p:txBody>
            <a:bodyPr lIns="108000" tIns="46800" rIns="108000" bIns="46800" anchor="ctr"/>
            <a:lstStyle/>
            <a:p>
              <a:pPr lvl="0" algn="ctr" eaLnBrk="0" fontAlgn="base" hangingPunct="0">
                <a:spcBef>
                  <a:spcPct val="0"/>
                </a:spcBef>
                <a:spcAft>
                  <a:spcPct val="0"/>
                </a:spcAft>
                <a:buSzPct val="100000"/>
                <a:defRPr/>
              </a:pPr>
              <a:r>
                <a:rPr lang="zh-CN" altLang="en-US" sz="1600" b="1" dirty="0">
                  <a:latin typeface="+mn-ea"/>
                  <a:cs typeface="+mn-ea"/>
                  <a:sym typeface="Arial" panose="020B0604020202020204"/>
                </a:rPr>
                <a:t>培训业务</a:t>
              </a:r>
            </a:p>
          </p:txBody>
        </p:sp>
        <p:sp>
          <p:nvSpPr>
            <p:cNvPr id="90" name="Textfeld 8">
              <a:extLst>
                <a:ext uri="{FF2B5EF4-FFF2-40B4-BE49-F238E27FC236}">
                  <a16:creationId xmlns:a16="http://schemas.microsoft.com/office/drawing/2014/main" id="{A4BFB7B6-80F2-43F3-ADB0-6D0CF97C7082}"/>
                </a:ext>
              </a:extLst>
            </p:cNvPr>
            <p:cNvSpPr txBox="1">
              <a:spLocks noChangeArrowheads="1"/>
            </p:cNvSpPr>
            <p:nvPr/>
          </p:nvSpPr>
          <p:spPr bwMode="auto">
            <a:xfrm>
              <a:off x="608753" y="4577107"/>
              <a:ext cx="1979720"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80975" indent="-1809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lvl="0" indent="0" algn="just" fontAlgn="base">
                <a:lnSpc>
                  <a:spcPct val="130000"/>
                </a:lnSpc>
                <a:spcBef>
                  <a:spcPct val="50000"/>
                </a:spcBef>
                <a:spcAft>
                  <a:spcPct val="0"/>
                </a:spcAft>
                <a:buClr>
                  <a:srgbClr val="000000"/>
                </a:buClr>
                <a:defRPr/>
              </a:pPr>
              <a:r>
                <a:rPr lang="zh-CN" altLang="en-US" sz="1400" dirty="0">
                  <a:solidFill>
                    <a:schemeClr val="bg1">
                      <a:lumMod val="50000"/>
                    </a:schemeClr>
                  </a:solidFill>
                  <a:ea typeface="微软雅黑" panose="020B0503020204020204" pitchFamily="34" charset="-122"/>
                  <a:sym typeface="Arial" panose="020B0604020202020204" pitchFamily="34" charset="0"/>
                </a:rPr>
                <a:t>艾迪鹅团队已为近</a:t>
              </a:r>
              <a:r>
                <a:rPr lang="en-US" altLang="zh-CN" sz="1400" dirty="0">
                  <a:solidFill>
                    <a:schemeClr val="bg1">
                      <a:lumMod val="50000"/>
                    </a:schemeClr>
                  </a:solidFill>
                  <a:ea typeface="微软雅黑" panose="020B0503020204020204" pitchFamily="34" charset="-122"/>
                  <a:sym typeface="Arial" panose="020B0604020202020204" pitchFamily="34" charset="0"/>
                </a:rPr>
                <a:t>200</a:t>
              </a:r>
              <a:r>
                <a:rPr lang="zh-CN" altLang="en-US" sz="1400" dirty="0">
                  <a:solidFill>
                    <a:schemeClr val="bg1">
                      <a:lumMod val="50000"/>
                    </a:schemeClr>
                  </a:solidFill>
                  <a:ea typeface="微软雅黑" panose="020B0503020204020204" pitchFamily="34" charset="-122"/>
                  <a:sym typeface="Arial" panose="020B0604020202020204" pitchFamily="34" charset="0"/>
                </a:rPr>
                <a:t>余家企业提供了优质的</a:t>
              </a:r>
              <a:r>
                <a:rPr lang="en-US" altLang="zh-CN" sz="1400" dirty="0">
                  <a:solidFill>
                    <a:schemeClr val="bg1">
                      <a:lumMod val="50000"/>
                    </a:schemeClr>
                  </a:solidFill>
                  <a:ea typeface="微软雅黑" panose="020B0503020204020204" pitchFamily="34" charset="-122"/>
                  <a:sym typeface="Arial" panose="020B0604020202020204" pitchFamily="34" charset="0"/>
                </a:rPr>
                <a:t>Office</a:t>
              </a:r>
              <a:r>
                <a:rPr lang="zh-CN" altLang="en-US" sz="1400" dirty="0">
                  <a:solidFill>
                    <a:schemeClr val="bg1">
                      <a:lumMod val="50000"/>
                    </a:schemeClr>
                  </a:solidFill>
                  <a:ea typeface="微软雅黑" panose="020B0503020204020204" pitchFamily="34" charset="-122"/>
                  <a:sym typeface="Arial" panose="020B0604020202020204" pitchFamily="34" charset="0"/>
                </a:rPr>
                <a:t>培训服务，并建立长期、稳定的合作关系。</a:t>
              </a:r>
            </a:p>
          </p:txBody>
        </p:sp>
        <p:sp>
          <p:nvSpPr>
            <p:cNvPr id="91" name="椭圆 90">
              <a:extLst>
                <a:ext uri="{FF2B5EF4-FFF2-40B4-BE49-F238E27FC236}">
                  <a16:creationId xmlns:a16="http://schemas.microsoft.com/office/drawing/2014/main" id="{D4F9FF55-3083-4CEB-A261-EAFA7C4A87F1}"/>
                </a:ext>
              </a:extLst>
            </p:cNvPr>
            <p:cNvSpPr/>
            <p:nvPr/>
          </p:nvSpPr>
          <p:spPr>
            <a:xfrm flipH="1">
              <a:off x="1397193" y="3578325"/>
              <a:ext cx="402840" cy="402840"/>
            </a:xfrm>
            <a:prstGeom prst="ellipse">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grpSp>
        <p:nvGrpSpPr>
          <p:cNvPr id="92" name="组合 91">
            <a:extLst>
              <a:ext uri="{FF2B5EF4-FFF2-40B4-BE49-F238E27FC236}">
                <a16:creationId xmlns:a16="http://schemas.microsoft.com/office/drawing/2014/main" id="{AF0E1966-E793-41D5-B629-F5B31AF52B4E}"/>
              </a:ext>
            </a:extLst>
          </p:cNvPr>
          <p:cNvGrpSpPr/>
          <p:nvPr/>
        </p:nvGrpSpPr>
        <p:grpSpPr>
          <a:xfrm>
            <a:off x="8247597" y="3851061"/>
            <a:ext cx="2534708" cy="2091389"/>
            <a:chOff x="331259" y="3578325"/>
            <a:chExt cx="2534708" cy="2091389"/>
          </a:xfrm>
        </p:grpSpPr>
        <p:sp>
          <p:nvSpPr>
            <p:cNvPr id="93" name="Rectangle 5">
              <a:extLst>
                <a:ext uri="{FF2B5EF4-FFF2-40B4-BE49-F238E27FC236}">
                  <a16:creationId xmlns:a16="http://schemas.microsoft.com/office/drawing/2014/main" id="{D80D4EA3-8791-460F-82DE-25F9F21F3F9A}"/>
                </a:ext>
              </a:extLst>
            </p:cNvPr>
            <p:cNvSpPr>
              <a:spLocks noChangeArrowheads="1"/>
            </p:cNvSpPr>
            <p:nvPr/>
          </p:nvSpPr>
          <p:spPr bwMode="auto">
            <a:xfrm>
              <a:off x="331259" y="4048943"/>
              <a:ext cx="2534708" cy="534988"/>
            </a:xfrm>
            <a:prstGeom prst="rect">
              <a:avLst/>
            </a:prstGeom>
            <a:noFill/>
            <a:ln w="28575" algn="ctr">
              <a:noFill/>
              <a:miter lim="800000"/>
            </a:ln>
          </p:spPr>
          <p:txBody>
            <a:bodyPr lIns="108000" tIns="46800" rIns="108000" bIns="46800" anchor="ctr"/>
            <a:lstStyle/>
            <a:p>
              <a:pPr lvl="0" algn="ctr" eaLnBrk="0" fontAlgn="base" hangingPunct="0">
                <a:spcBef>
                  <a:spcPct val="0"/>
                </a:spcBef>
                <a:spcAft>
                  <a:spcPct val="0"/>
                </a:spcAft>
                <a:buSzPct val="100000"/>
                <a:defRPr/>
              </a:pPr>
              <a:r>
                <a:rPr lang="zh-CN" altLang="en-US" sz="1600" b="1" dirty="0">
                  <a:latin typeface="+mn-ea"/>
                  <a:cs typeface="+mn-ea"/>
                  <a:sym typeface="Arial" panose="020B0604020202020204"/>
                </a:rPr>
                <a:t>网课＆训练营</a:t>
              </a:r>
            </a:p>
          </p:txBody>
        </p:sp>
        <p:sp>
          <p:nvSpPr>
            <p:cNvPr id="94" name="Textfeld 8">
              <a:extLst>
                <a:ext uri="{FF2B5EF4-FFF2-40B4-BE49-F238E27FC236}">
                  <a16:creationId xmlns:a16="http://schemas.microsoft.com/office/drawing/2014/main" id="{9DB778C5-D9EC-4C3F-8160-2602E571544C}"/>
                </a:ext>
              </a:extLst>
            </p:cNvPr>
            <p:cNvSpPr txBox="1">
              <a:spLocks noChangeArrowheads="1"/>
            </p:cNvSpPr>
            <p:nvPr/>
          </p:nvSpPr>
          <p:spPr bwMode="auto">
            <a:xfrm>
              <a:off x="608753" y="4577107"/>
              <a:ext cx="1979720"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80975" indent="-1809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lvl="0" indent="0" algn="just" fontAlgn="base">
                <a:lnSpc>
                  <a:spcPct val="130000"/>
                </a:lnSpc>
                <a:spcBef>
                  <a:spcPct val="50000"/>
                </a:spcBef>
                <a:spcAft>
                  <a:spcPct val="0"/>
                </a:spcAft>
                <a:buClr>
                  <a:srgbClr val="000000"/>
                </a:buClr>
                <a:defRPr/>
              </a:pPr>
              <a:r>
                <a:rPr lang="zh-CN" altLang="en-US" sz="1400" dirty="0">
                  <a:solidFill>
                    <a:schemeClr val="bg1">
                      <a:lumMod val="50000"/>
                    </a:schemeClr>
                  </a:solidFill>
                  <a:ea typeface="微软雅黑" panose="020B0503020204020204" pitchFamily="34" charset="-122"/>
                  <a:sym typeface="Arial" panose="020B0604020202020204" pitchFamily="34" charset="0"/>
                </a:rPr>
                <a:t>开设有在线网课学员</a:t>
              </a:r>
              <a:r>
                <a:rPr lang="en-US" altLang="zh-CN" sz="1400" dirty="0">
                  <a:solidFill>
                    <a:schemeClr val="bg1">
                      <a:lumMod val="50000"/>
                    </a:schemeClr>
                  </a:solidFill>
                  <a:ea typeface="微软雅黑" panose="020B0503020204020204" pitchFamily="34" charset="-122"/>
                  <a:sym typeface="Arial" panose="020B0604020202020204" pitchFamily="34" charset="0"/>
                </a:rPr>
                <a:t>+</a:t>
              </a:r>
              <a:r>
                <a:rPr lang="zh-CN" altLang="en-US" sz="1400" dirty="0">
                  <a:solidFill>
                    <a:schemeClr val="bg1">
                      <a:lumMod val="50000"/>
                    </a:schemeClr>
                  </a:solidFill>
                  <a:ea typeface="微软雅黑" panose="020B0503020204020204" pitchFamily="34" charset="-122"/>
                  <a:sym typeface="Arial" panose="020B0604020202020204" pitchFamily="34" charset="0"/>
                </a:rPr>
                <a:t>付费特训营社群，通过互联网</a:t>
              </a:r>
              <a:r>
                <a:rPr lang="en-US" altLang="zh-CN" sz="1400" dirty="0">
                  <a:solidFill>
                    <a:schemeClr val="bg1">
                      <a:lumMod val="50000"/>
                    </a:schemeClr>
                  </a:solidFill>
                  <a:ea typeface="微软雅黑" panose="020B0503020204020204" pitchFamily="34" charset="-122"/>
                  <a:sym typeface="Arial" panose="020B0604020202020204" pitchFamily="34" charset="0"/>
                </a:rPr>
                <a:t>+</a:t>
              </a:r>
              <a:r>
                <a:rPr lang="zh-CN" altLang="en-US" sz="1400" dirty="0">
                  <a:solidFill>
                    <a:schemeClr val="bg1">
                      <a:lumMod val="50000"/>
                    </a:schemeClr>
                  </a:solidFill>
                  <a:ea typeface="微软雅黑" panose="020B0503020204020204" pitchFamily="34" charset="-122"/>
                  <a:sym typeface="Arial" panose="020B0604020202020204" pitchFamily="34" charset="0"/>
                </a:rPr>
                <a:t>教育，帮更多人掌握办公软件技能。</a:t>
              </a:r>
            </a:p>
          </p:txBody>
        </p:sp>
        <p:sp>
          <p:nvSpPr>
            <p:cNvPr id="95" name="椭圆 94">
              <a:extLst>
                <a:ext uri="{FF2B5EF4-FFF2-40B4-BE49-F238E27FC236}">
                  <a16:creationId xmlns:a16="http://schemas.microsoft.com/office/drawing/2014/main" id="{728B08AA-08D8-4A11-B1ED-49ECB1249158}"/>
                </a:ext>
              </a:extLst>
            </p:cNvPr>
            <p:cNvSpPr/>
            <p:nvPr/>
          </p:nvSpPr>
          <p:spPr>
            <a:xfrm flipH="1">
              <a:off x="1397193" y="3578325"/>
              <a:ext cx="402840" cy="402840"/>
            </a:xfrm>
            <a:prstGeom prst="ellipse">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pSp>
    </p:spTree>
    <p:extLst>
      <p:ext uri="{BB962C8B-B14F-4D97-AF65-F5344CB8AC3E}">
        <p14:creationId xmlns:p14="http://schemas.microsoft.com/office/powerpoint/2010/main" val="117331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9FDA4-3C8E-409F-8481-A276756C5C72}"/>
              </a:ext>
            </a:extLst>
          </p:cNvPr>
          <p:cNvSpPr/>
          <p:nvPr/>
        </p:nvSpPr>
        <p:spPr>
          <a:xfrm>
            <a:off x="695326" y="3162300"/>
            <a:ext cx="10801350" cy="3067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C136BF-0276-422B-A6B9-0585D0521EF3}"/>
              </a:ext>
            </a:extLst>
          </p:cNvPr>
          <p:cNvSpPr/>
          <p:nvPr/>
        </p:nvSpPr>
        <p:spPr>
          <a:xfrm>
            <a:off x="8224838" y="1035050"/>
            <a:ext cx="2857500" cy="28575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AD3D459-8729-4E3E-9DA2-3DC73A024CBC}"/>
              </a:ext>
            </a:extLst>
          </p:cNvPr>
          <p:cNvSpPr/>
          <p:nvPr/>
        </p:nvSpPr>
        <p:spPr>
          <a:xfrm>
            <a:off x="8115300" y="920750"/>
            <a:ext cx="2857500" cy="2857500"/>
          </a:xfrm>
          <a:prstGeom prst="rect">
            <a:avLst/>
          </a:prstGeom>
          <a:solidFill>
            <a:srgbClr val="0339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3800" dirty="0">
                <a:latin typeface="+mn-ea"/>
              </a:rPr>
              <a:t>02</a:t>
            </a:r>
            <a:endParaRPr lang="zh-CN" altLang="en-US" sz="13800" dirty="0">
              <a:latin typeface="+mn-ea"/>
            </a:endParaRPr>
          </a:p>
        </p:txBody>
      </p:sp>
      <p:sp>
        <p:nvSpPr>
          <p:cNvPr id="5" name="文本框 4">
            <a:extLst>
              <a:ext uri="{FF2B5EF4-FFF2-40B4-BE49-F238E27FC236}">
                <a16:creationId xmlns:a16="http://schemas.microsoft.com/office/drawing/2014/main" id="{24975DD7-A33C-40DE-8344-C56A38AAEC3D}"/>
              </a:ext>
            </a:extLst>
          </p:cNvPr>
          <p:cNvSpPr txBox="1"/>
          <p:nvPr/>
        </p:nvSpPr>
        <p:spPr>
          <a:xfrm>
            <a:off x="8542625" y="3162300"/>
            <a:ext cx="2002850" cy="369332"/>
          </a:xfrm>
          <a:prstGeom prst="rect">
            <a:avLst/>
          </a:prstGeom>
          <a:noFill/>
        </p:spPr>
        <p:txBody>
          <a:bodyPr wrap="square" rtlCol="0">
            <a:spAutoFit/>
          </a:bodyPr>
          <a:lstStyle/>
          <a:p>
            <a:pPr algn="dist"/>
            <a:r>
              <a:rPr lang="en-US" altLang="zh-CN" dirty="0">
                <a:solidFill>
                  <a:schemeClr val="bg1"/>
                </a:solidFill>
              </a:rPr>
              <a:t>PART TWO</a:t>
            </a:r>
            <a:endParaRPr lang="zh-CN" altLang="en-US" dirty="0">
              <a:solidFill>
                <a:schemeClr val="bg1"/>
              </a:solidFill>
            </a:endParaRPr>
          </a:p>
        </p:txBody>
      </p:sp>
      <p:sp>
        <p:nvSpPr>
          <p:cNvPr id="6" name="文本框 5">
            <a:extLst>
              <a:ext uri="{FF2B5EF4-FFF2-40B4-BE49-F238E27FC236}">
                <a16:creationId xmlns:a16="http://schemas.microsoft.com/office/drawing/2014/main" id="{EF69BC2A-2D44-49BF-9928-057ED28C7714}"/>
              </a:ext>
            </a:extLst>
          </p:cNvPr>
          <p:cNvSpPr txBox="1"/>
          <p:nvPr/>
        </p:nvSpPr>
        <p:spPr>
          <a:xfrm>
            <a:off x="1219200" y="3549650"/>
            <a:ext cx="3719288" cy="707886"/>
          </a:xfrm>
          <a:prstGeom prst="rect">
            <a:avLst/>
          </a:prstGeom>
          <a:noFill/>
        </p:spPr>
        <p:txBody>
          <a:bodyPr wrap="none" rtlCol="0">
            <a:spAutoFit/>
          </a:bodyPr>
          <a:lstStyle/>
          <a:p>
            <a:r>
              <a:rPr lang="zh-CN" altLang="en-US" sz="4000" dirty="0">
                <a:latin typeface="+mj-ea"/>
                <a:ea typeface="+mj-ea"/>
              </a:rPr>
              <a:t>输入章节小标题</a:t>
            </a:r>
          </a:p>
        </p:txBody>
      </p:sp>
      <p:sp>
        <p:nvSpPr>
          <p:cNvPr id="7" name="文本框 6">
            <a:extLst>
              <a:ext uri="{FF2B5EF4-FFF2-40B4-BE49-F238E27FC236}">
                <a16:creationId xmlns:a16="http://schemas.microsoft.com/office/drawing/2014/main" id="{27405663-0160-44B2-8E6F-C845AB296C57}"/>
              </a:ext>
            </a:extLst>
          </p:cNvPr>
          <p:cNvSpPr txBox="1"/>
          <p:nvPr/>
        </p:nvSpPr>
        <p:spPr>
          <a:xfrm>
            <a:off x="1219200" y="4341882"/>
            <a:ext cx="8397766" cy="1299971"/>
          </a:xfrm>
          <a:prstGeom prst="rect">
            <a:avLst/>
          </a:prstGeom>
          <a:noFill/>
        </p:spPr>
        <p:txBody>
          <a:bodyPr wrap="square" rtlCol="0">
            <a:spAutoFit/>
          </a:bodyPr>
          <a:lstStyle/>
          <a:p>
            <a:pPr>
              <a:lnSpc>
                <a:spcPct val="150000"/>
              </a:lnSpc>
            </a:pPr>
            <a:r>
              <a:rPr lang="zh-CN" altLang="en-US" spc="150" dirty="0">
                <a:solidFill>
                  <a:schemeClr val="bg1">
                    <a:lumMod val="50000"/>
                  </a:schemeClr>
                </a:solidFill>
                <a:latin typeface="+mn-ea"/>
              </a:rPr>
              <a:t>在这里输入你的内容在这里输入你的内容在这里输入你的内容在这里输入你的内容在这里输入你的内容在这里输入你的内容在这里输入你的内容在这里输入你的内容在这里输入你的内容</a:t>
            </a:r>
          </a:p>
        </p:txBody>
      </p:sp>
      <p:sp>
        <p:nvSpPr>
          <p:cNvPr id="8" name="矩形: 圆角 7">
            <a:extLst>
              <a:ext uri="{FF2B5EF4-FFF2-40B4-BE49-F238E27FC236}">
                <a16:creationId xmlns:a16="http://schemas.microsoft.com/office/drawing/2014/main" id="{CCA7786E-11B2-4118-AD1D-591DE83B1814}"/>
              </a:ext>
            </a:extLst>
          </p:cNvPr>
          <p:cNvSpPr/>
          <p:nvPr/>
        </p:nvSpPr>
        <p:spPr>
          <a:xfrm>
            <a:off x="1314450" y="2464088"/>
            <a:ext cx="711200" cy="144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B0546E2-5431-4D41-A2D8-B2BFF77F9A09}"/>
              </a:ext>
            </a:extLst>
          </p:cNvPr>
          <p:cNvSpPr/>
          <p:nvPr/>
        </p:nvSpPr>
        <p:spPr>
          <a:xfrm>
            <a:off x="2135188" y="2464088"/>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139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iSľíḑê">
            <a:extLst>
              <a:ext uri="{FF2B5EF4-FFF2-40B4-BE49-F238E27FC236}">
                <a16:creationId xmlns:a16="http://schemas.microsoft.com/office/drawing/2014/main" id="{534544B8-091A-43B1-ADA8-A8E660D18A6F}"/>
              </a:ext>
            </a:extLst>
          </p:cNvPr>
          <p:cNvGrpSpPr/>
          <p:nvPr/>
        </p:nvGrpSpPr>
        <p:grpSpPr>
          <a:xfrm>
            <a:off x="654476" y="1695450"/>
            <a:ext cx="4557086" cy="4157636"/>
            <a:chOff x="1454151" y="1073247"/>
            <a:chExt cx="4808538" cy="4387043"/>
          </a:xfrm>
        </p:grpSpPr>
        <p:sp>
          <p:nvSpPr>
            <p:cNvPr id="30" name="isḻíḑê">
              <a:extLst>
                <a:ext uri="{FF2B5EF4-FFF2-40B4-BE49-F238E27FC236}">
                  <a16:creationId xmlns:a16="http://schemas.microsoft.com/office/drawing/2014/main" id="{18300E0F-7686-41E0-876D-2A1BF63A878A}"/>
                </a:ext>
              </a:extLst>
            </p:cNvPr>
            <p:cNvSpPr/>
            <p:nvPr/>
          </p:nvSpPr>
          <p:spPr bwMode="auto">
            <a:xfrm>
              <a:off x="3121026" y="1073247"/>
              <a:ext cx="1285876" cy="4387043"/>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chemeClr val="tx2">
                <a:lumMod val="20000"/>
                <a:lumOff val="80000"/>
              </a:schemeClr>
            </a:solidFill>
            <a:ln>
              <a:noFill/>
            </a:ln>
            <a:effectLst>
              <a:outerShdw blurRad="76200" dir="13500000" sy="23000" kx="1200000" algn="b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ṡļíďé">
              <a:extLst>
                <a:ext uri="{FF2B5EF4-FFF2-40B4-BE49-F238E27FC236}">
                  <a16:creationId xmlns:a16="http://schemas.microsoft.com/office/drawing/2014/main" id="{BFD25AF9-3139-46C1-81F2-DFEB7911750A}"/>
                </a:ext>
              </a:extLst>
            </p:cNvPr>
            <p:cNvSpPr/>
            <p:nvPr/>
          </p:nvSpPr>
          <p:spPr bwMode="auto">
            <a:xfrm>
              <a:off x="1454151" y="1196975"/>
              <a:ext cx="4808538" cy="3309938"/>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1íďè">
              <a:extLst>
                <a:ext uri="{FF2B5EF4-FFF2-40B4-BE49-F238E27FC236}">
                  <a16:creationId xmlns:a16="http://schemas.microsoft.com/office/drawing/2014/main" id="{33C6DB75-A011-4A36-82E2-B6112A84F1D1}"/>
                </a:ext>
              </a:extLst>
            </p:cNvPr>
            <p:cNvSpPr/>
            <p:nvPr/>
          </p:nvSpPr>
          <p:spPr bwMode="auto">
            <a:xfrm>
              <a:off x="1636713" y="1346200"/>
              <a:ext cx="4443413" cy="3011488"/>
            </a:xfrm>
            <a:prstGeom prst="rect">
              <a:avLst/>
            </a:prstGeom>
            <a:blipFill>
              <a:blip r:embed="rId2" cstate="screen">
                <a:extLst>
                  <a:ext uri="{28A0092B-C50C-407E-A947-70E740481C1C}">
                    <a14:useLocalDpi xmlns:a14="http://schemas.microsoft.com/office/drawing/2010/main"/>
                  </a:ext>
                </a:extLst>
              </a:blip>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5" name="iŝľíḍè">
            <a:extLst>
              <a:ext uri="{FF2B5EF4-FFF2-40B4-BE49-F238E27FC236}">
                <a16:creationId xmlns:a16="http://schemas.microsoft.com/office/drawing/2014/main" id="{30A7E5AD-4D84-4DC6-B480-ED5451721056}"/>
              </a:ext>
            </a:extLst>
          </p:cNvPr>
          <p:cNvSpPr/>
          <p:nvPr/>
        </p:nvSpPr>
        <p:spPr>
          <a:xfrm>
            <a:off x="5442823" y="1856897"/>
            <a:ext cx="6079252" cy="28958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lnSpcReduction="10000"/>
          </a:bodyPr>
          <a:lstStyle/>
          <a:p>
            <a:pPr>
              <a:lnSpc>
                <a:spcPct val="150000"/>
              </a:lnSpc>
              <a:spcBef>
                <a:spcPct val="0"/>
              </a:spcBef>
            </a:pPr>
            <a:r>
              <a:rPr lang="zh-CN" altLang="en-US" sz="1600" dirty="0">
                <a:solidFill>
                  <a:schemeClr val="bg1">
                    <a:lumMod val="50000"/>
                  </a:schemeClr>
                </a:solidFill>
              </a:rPr>
              <a:t>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在此处输入你的内容</a:t>
            </a:r>
            <a:endParaRPr lang="en-US" altLang="zh-CN" sz="1600" dirty="0">
              <a:solidFill>
                <a:schemeClr val="bg1">
                  <a:lumMod val="50000"/>
                </a:schemeClr>
              </a:solidFill>
            </a:endParaRPr>
          </a:p>
        </p:txBody>
      </p:sp>
      <p:cxnSp>
        <p:nvCxnSpPr>
          <p:cNvPr id="7" name="直接连接符 6">
            <a:extLst>
              <a:ext uri="{FF2B5EF4-FFF2-40B4-BE49-F238E27FC236}">
                <a16:creationId xmlns:a16="http://schemas.microsoft.com/office/drawing/2014/main" id="{7E7D1541-FD39-44D0-B2A0-5BAEE3996FFC}"/>
              </a:ext>
            </a:extLst>
          </p:cNvPr>
          <p:cNvCxnSpPr>
            <a:cxnSpLocks/>
          </p:cNvCxnSpPr>
          <p:nvPr/>
        </p:nvCxnSpPr>
        <p:spPr>
          <a:xfrm>
            <a:off x="5601001" y="4752759"/>
            <a:ext cx="593047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íşlídê">
            <a:extLst>
              <a:ext uri="{FF2B5EF4-FFF2-40B4-BE49-F238E27FC236}">
                <a16:creationId xmlns:a16="http://schemas.microsoft.com/office/drawing/2014/main" id="{2F084E19-F6AD-4597-9E78-D4CCC51909A7}"/>
              </a:ext>
            </a:extLst>
          </p:cNvPr>
          <p:cNvSpPr/>
          <p:nvPr/>
        </p:nvSpPr>
        <p:spPr>
          <a:xfrm>
            <a:off x="5689027" y="5139681"/>
            <a:ext cx="654346" cy="400110"/>
          </a:xfrm>
          <a:prstGeom prst="rect">
            <a:avLst/>
          </a:prstGeom>
        </p:spPr>
        <p:txBody>
          <a:bodyPr wrap="none">
            <a:spAutoFit/>
          </a:bodyPr>
          <a:lstStyle/>
          <a:p>
            <a:pPr algn="ctr"/>
            <a:r>
              <a:rPr lang="en-US" altLang="zh-CN" sz="2000" b="1" dirty="0">
                <a:solidFill>
                  <a:schemeClr val="accent1"/>
                </a:solidFill>
                <a:latin typeface="+mj-ea"/>
                <a:ea typeface="+mj-ea"/>
              </a:rPr>
              <a:t>18K</a:t>
            </a:r>
          </a:p>
        </p:txBody>
      </p:sp>
      <p:sp>
        <p:nvSpPr>
          <p:cNvPr id="22" name="ïṥḷiďe">
            <a:extLst>
              <a:ext uri="{FF2B5EF4-FFF2-40B4-BE49-F238E27FC236}">
                <a16:creationId xmlns:a16="http://schemas.microsoft.com/office/drawing/2014/main" id="{2227203F-2007-4368-886D-87B3B4D04493}"/>
              </a:ext>
            </a:extLst>
          </p:cNvPr>
          <p:cNvSpPr txBox="1"/>
          <p:nvPr/>
        </p:nvSpPr>
        <p:spPr bwMode="auto">
          <a:xfrm>
            <a:off x="5425471"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0" dirty="0">
                <a:solidFill>
                  <a:schemeClr val="bg1">
                    <a:lumMod val="50000"/>
                  </a:schemeClr>
                </a:solidFill>
                <a:latin typeface="+mn-ea"/>
              </a:rPr>
              <a:t>输入内容</a:t>
            </a:r>
            <a:endParaRPr lang="en-US" altLang="zh-CN" sz="1600" b="0" dirty="0">
              <a:solidFill>
                <a:schemeClr val="bg1">
                  <a:lumMod val="50000"/>
                </a:schemeClr>
              </a:solidFill>
              <a:latin typeface="+mn-ea"/>
            </a:endParaRPr>
          </a:p>
        </p:txBody>
      </p:sp>
      <p:sp>
        <p:nvSpPr>
          <p:cNvPr id="19" name="ïSliďé">
            <a:extLst>
              <a:ext uri="{FF2B5EF4-FFF2-40B4-BE49-F238E27FC236}">
                <a16:creationId xmlns:a16="http://schemas.microsoft.com/office/drawing/2014/main" id="{E1A0AEF3-8091-4B46-A5F8-426EED2AA320}"/>
              </a:ext>
            </a:extLst>
          </p:cNvPr>
          <p:cNvSpPr/>
          <p:nvPr/>
        </p:nvSpPr>
        <p:spPr>
          <a:xfrm>
            <a:off x="7324778" y="5139681"/>
            <a:ext cx="654346" cy="400110"/>
          </a:xfrm>
          <a:prstGeom prst="rect">
            <a:avLst/>
          </a:prstGeom>
        </p:spPr>
        <p:txBody>
          <a:bodyPr wrap="none">
            <a:spAutoFit/>
          </a:bodyPr>
          <a:lstStyle/>
          <a:p>
            <a:pPr algn="ctr"/>
            <a:r>
              <a:rPr lang="en-US" altLang="zh-CN" sz="2000" b="1" dirty="0">
                <a:solidFill>
                  <a:schemeClr val="accent1"/>
                </a:solidFill>
                <a:latin typeface="+mj-ea"/>
                <a:ea typeface="+mj-ea"/>
              </a:rPr>
              <a:t>30K</a:t>
            </a:r>
          </a:p>
        </p:txBody>
      </p:sp>
      <p:sp>
        <p:nvSpPr>
          <p:cNvPr id="20" name="íŝļide">
            <a:extLst>
              <a:ext uri="{FF2B5EF4-FFF2-40B4-BE49-F238E27FC236}">
                <a16:creationId xmlns:a16="http://schemas.microsoft.com/office/drawing/2014/main" id="{68DB390E-50FF-43B0-9BB4-299C090AB4CC}"/>
              </a:ext>
            </a:extLst>
          </p:cNvPr>
          <p:cNvSpPr txBox="1"/>
          <p:nvPr/>
        </p:nvSpPr>
        <p:spPr bwMode="auto">
          <a:xfrm>
            <a:off x="7061222"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0" dirty="0">
                <a:solidFill>
                  <a:schemeClr val="bg1">
                    <a:lumMod val="50000"/>
                  </a:schemeClr>
                </a:solidFill>
                <a:latin typeface="+mn-ea"/>
              </a:rPr>
              <a:t>输入内容</a:t>
            </a:r>
            <a:endParaRPr lang="en-US" altLang="zh-CN" sz="1600" b="0" dirty="0">
              <a:solidFill>
                <a:schemeClr val="bg1">
                  <a:lumMod val="50000"/>
                </a:schemeClr>
              </a:solidFill>
              <a:latin typeface="+mn-ea"/>
            </a:endParaRPr>
          </a:p>
        </p:txBody>
      </p:sp>
      <p:sp>
        <p:nvSpPr>
          <p:cNvPr id="17" name="isľïḓè">
            <a:extLst>
              <a:ext uri="{FF2B5EF4-FFF2-40B4-BE49-F238E27FC236}">
                <a16:creationId xmlns:a16="http://schemas.microsoft.com/office/drawing/2014/main" id="{001F316A-98C9-4997-A6BB-1E71232E886C}"/>
              </a:ext>
            </a:extLst>
          </p:cNvPr>
          <p:cNvSpPr/>
          <p:nvPr/>
        </p:nvSpPr>
        <p:spPr>
          <a:xfrm>
            <a:off x="8960530" y="5139681"/>
            <a:ext cx="654346" cy="400110"/>
          </a:xfrm>
          <a:prstGeom prst="rect">
            <a:avLst/>
          </a:prstGeom>
        </p:spPr>
        <p:txBody>
          <a:bodyPr wrap="none">
            <a:spAutoFit/>
          </a:bodyPr>
          <a:lstStyle/>
          <a:p>
            <a:pPr algn="ctr"/>
            <a:r>
              <a:rPr lang="en-US" altLang="zh-CN" sz="2000" b="1" dirty="0">
                <a:latin typeface="+mj-ea"/>
                <a:ea typeface="+mj-ea"/>
              </a:rPr>
              <a:t>56K</a:t>
            </a:r>
          </a:p>
        </p:txBody>
      </p:sp>
      <p:sp>
        <p:nvSpPr>
          <p:cNvPr id="18" name="iṩ1iḍê">
            <a:extLst>
              <a:ext uri="{FF2B5EF4-FFF2-40B4-BE49-F238E27FC236}">
                <a16:creationId xmlns:a16="http://schemas.microsoft.com/office/drawing/2014/main" id="{6A0034E7-4246-46F4-9188-1F83B2B403E5}"/>
              </a:ext>
            </a:extLst>
          </p:cNvPr>
          <p:cNvSpPr txBox="1"/>
          <p:nvPr/>
        </p:nvSpPr>
        <p:spPr bwMode="auto">
          <a:xfrm>
            <a:off x="8696974"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0" dirty="0">
                <a:solidFill>
                  <a:schemeClr val="bg1">
                    <a:lumMod val="50000"/>
                  </a:schemeClr>
                </a:solidFill>
                <a:latin typeface="+mn-ea"/>
              </a:rPr>
              <a:t>输入内容</a:t>
            </a:r>
            <a:endParaRPr lang="en-US" altLang="zh-CN" sz="1600" b="0" dirty="0">
              <a:solidFill>
                <a:schemeClr val="bg1">
                  <a:lumMod val="50000"/>
                </a:schemeClr>
              </a:solidFill>
              <a:latin typeface="+mn-ea"/>
            </a:endParaRPr>
          </a:p>
        </p:txBody>
      </p:sp>
      <p:sp>
        <p:nvSpPr>
          <p:cNvPr id="15" name="íşḷídê">
            <a:extLst>
              <a:ext uri="{FF2B5EF4-FFF2-40B4-BE49-F238E27FC236}">
                <a16:creationId xmlns:a16="http://schemas.microsoft.com/office/drawing/2014/main" id="{EE84A54F-72AC-4AE9-ABF6-73479DF75C97}"/>
              </a:ext>
            </a:extLst>
          </p:cNvPr>
          <p:cNvSpPr/>
          <p:nvPr/>
        </p:nvSpPr>
        <p:spPr>
          <a:xfrm>
            <a:off x="10596280" y="5139681"/>
            <a:ext cx="654346" cy="400110"/>
          </a:xfrm>
          <a:prstGeom prst="rect">
            <a:avLst/>
          </a:prstGeom>
        </p:spPr>
        <p:txBody>
          <a:bodyPr wrap="none">
            <a:spAutoFit/>
          </a:bodyPr>
          <a:lstStyle/>
          <a:p>
            <a:pPr algn="ctr"/>
            <a:r>
              <a:rPr lang="en-US" altLang="zh-CN" sz="2000" b="1" dirty="0">
                <a:solidFill>
                  <a:schemeClr val="accent1"/>
                </a:solidFill>
                <a:latin typeface="+mj-ea"/>
                <a:ea typeface="+mj-ea"/>
              </a:rPr>
              <a:t>52K</a:t>
            </a:r>
          </a:p>
        </p:txBody>
      </p:sp>
      <p:sp>
        <p:nvSpPr>
          <p:cNvPr id="16" name="íşḷiḍè">
            <a:extLst>
              <a:ext uri="{FF2B5EF4-FFF2-40B4-BE49-F238E27FC236}">
                <a16:creationId xmlns:a16="http://schemas.microsoft.com/office/drawing/2014/main" id="{B8419547-261A-4220-B220-651BD366B6CB}"/>
              </a:ext>
            </a:extLst>
          </p:cNvPr>
          <p:cNvSpPr txBox="1"/>
          <p:nvPr/>
        </p:nvSpPr>
        <p:spPr bwMode="auto">
          <a:xfrm>
            <a:off x="10332724" y="559330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600" b="0" dirty="0">
                <a:solidFill>
                  <a:schemeClr val="bg1">
                    <a:lumMod val="50000"/>
                  </a:schemeClr>
                </a:solidFill>
                <a:latin typeface="+mn-ea"/>
              </a:rPr>
              <a:t>输入内容</a:t>
            </a:r>
            <a:endParaRPr lang="en-US" altLang="zh-CN" sz="1600" b="0" dirty="0">
              <a:solidFill>
                <a:schemeClr val="bg1">
                  <a:lumMod val="50000"/>
                </a:schemeClr>
              </a:solidFill>
              <a:latin typeface="+mn-ea"/>
            </a:endParaRPr>
          </a:p>
        </p:txBody>
      </p:sp>
      <p:cxnSp>
        <p:nvCxnSpPr>
          <p:cNvPr id="12" name="直接连接符 11">
            <a:extLst>
              <a:ext uri="{FF2B5EF4-FFF2-40B4-BE49-F238E27FC236}">
                <a16:creationId xmlns:a16="http://schemas.microsoft.com/office/drawing/2014/main" id="{96B97A6B-D88B-4F6A-BDC7-7D12FE3CC03D}"/>
              </a:ext>
            </a:extLst>
          </p:cNvPr>
          <p:cNvCxnSpPr/>
          <p:nvPr/>
        </p:nvCxnSpPr>
        <p:spPr>
          <a:xfrm>
            <a:off x="6834075" y="5313107"/>
            <a:ext cx="0" cy="83051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B41B30A-C540-42EB-A769-07A79E256D77}"/>
              </a:ext>
            </a:extLst>
          </p:cNvPr>
          <p:cNvCxnSpPr/>
          <p:nvPr/>
        </p:nvCxnSpPr>
        <p:spPr>
          <a:xfrm>
            <a:off x="8469827" y="5313107"/>
            <a:ext cx="0" cy="83051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CF6F174-877F-43CD-8FA6-5354AD067E70}"/>
              </a:ext>
            </a:extLst>
          </p:cNvPr>
          <p:cNvCxnSpPr/>
          <p:nvPr/>
        </p:nvCxnSpPr>
        <p:spPr>
          <a:xfrm>
            <a:off x="10105579" y="5313107"/>
            <a:ext cx="0" cy="83051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5D91933-0EED-4868-A4D1-7EF7ACA5EF83}"/>
              </a:ext>
            </a:extLst>
          </p:cNvPr>
          <p:cNvSpPr>
            <a:spLocks noGrp="1"/>
          </p:cNvSpPr>
          <p:nvPr>
            <p:ph type="body" idx="4294967295"/>
          </p:nvPr>
        </p:nvSpPr>
        <p:spPr>
          <a:xfrm>
            <a:off x="3786189" y="500773"/>
            <a:ext cx="4608513" cy="565150"/>
          </a:xfrm>
        </p:spPr>
        <p:txBody>
          <a:bodyPr vert="horz" lIns="91440" tIns="45720" rIns="91440" bIns="45720" rtlCol="0">
            <a:normAutofit/>
          </a:bodyPr>
          <a:lstStyle/>
          <a:p>
            <a:pPr marL="0" indent="0" algn="ctr">
              <a:buNone/>
            </a:pPr>
            <a:r>
              <a:rPr lang="zh-CN" altLang="en-US" dirty="0">
                <a:latin typeface="+mj-ea"/>
                <a:ea typeface="+mj-ea"/>
                <a:sym typeface="Verdana" panose="020B0604030504040204" pitchFamily="34" charset="0"/>
              </a:rPr>
              <a:t>集团业务板块简介</a:t>
            </a:r>
          </a:p>
        </p:txBody>
      </p:sp>
    </p:spTree>
    <p:extLst>
      <p:ext uri="{BB962C8B-B14F-4D97-AF65-F5344CB8AC3E}">
        <p14:creationId xmlns:p14="http://schemas.microsoft.com/office/powerpoint/2010/main" val="3263878707"/>
      </p:ext>
    </p:extLst>
  </p:cSld>
  <p:clrMapOvr>
    <a:masterClrMapping/>
  </p:clrMapOvr>
</p:sld>
</file>

<file path=ppt/theme/theme1.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0672D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阿里巴巴">
      <a:majorFont>
        <a:latin typeface="Arial"/>
        <a:ea typeface="阿里巴巴普惠体 B"/>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0">
      <a:majorFont>
        <a:latin typeface="Manrope"/>
        <a:ea typeface="阿里巴巴普惠体 B"/>
        <a:cs typeface=""/>
      </a:majorFont>
      <a:minorFont>
        <a:latin typeface="Manrope Ligh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1612</Words>
  <Application>Microsoft Office PowerPoint</Application>
  <PresentationFormat>宽屏</PresentationFormat>
  <Paragraphs>194</Paragraphs>
  <Slides>23</Slides>
  <Notes>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FZLanTingHeiS-DB-GB</vt:lpstr>
      <vt:lpstr>Manrope Light</vt:lpstr>
      <vt:lpstr>阿里巴巴普惠体 B</vt:lpstr>
      <vt:lpstr>阿里巴巴普惠体 R</vt:lpstr>
      <vt:lpstr>微软雅黑 Light</vt:lpstr>
      <vt:lpstr>Arial</vt:lpstr>
      <vt:lpstr>Arial Black</vt:lpstr>
      <vt:lpstr>Bebas</vt:lpstr>
      <vt:lpstr>等线</vt:lpstr>
      <vt:lpstr>微软雅黑</vt:lpstr>
      <vt:lpstr>1_Office 主题​​</vt:lpstr>
      <vt:lpstr>3_Office 主题​​</vt:lpstr>
      <vt:lpstr>公司介绍PPT模板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集团业务板块简介</vt:lpstr>
      <vt:lpstr>集团业务板块简介</vt:lpstr>
      <vt:lpstr>集团业务板块简介</vt:lpstr>
      <vt:lpstr>集团业务板块简介</vt:lpstr>
      <vt:lpstr>PowerPoint 演示文稿</vt:lpstr>
      <vt:lpstr>集团业务板块简介</vt:lpstr>
      <vt:lpstr>集团业务板块简介</vt:lpstr>
      <vt:lpstr>PowerPoint 演示文稿</vt:lpstr>
      <vt:lpstr>集团业务板块简介</vt:lpstr>
      <vt:lpstr>集团业务板块简介</vt:lpstr>
      <vt:lpstr>集团业务板块简介</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黄泽楷</dc:creator>
  <cp:lastModifiedBy>阳 秦</cp:lastModifiedBy>
  <cp:revision>49</cp:revision>
  <dcterms:created xsi:type="dcterms:W3CDTF">2019-04-09T15:19:04Z</dcterms:created>
  <dcterms:modified xsi:type="dcterms:W3CDTF">2021-06-09T07:10:11Z</dcterms:modified>
</cp:coreProperties>
</file>